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Zen Dots"/>
      <p:regular r:id="rId26"/>
    </p:embeddedFont>
    <p:embeddedFont>
      <p:font typeface="VT323"/>
      <p:regular r:id="rId27"/>
    </p:embeddedFont>
    <p:embeddedFont>
      <p:font typeface="Anaheim"/>
      <p:regular r:id="rId28"/>
    </p:embeddedFont>
    <p:embeddedFont>
      <p:font typeface="Lato"/>
      <p:regular r:id="rId29"/>
      <p:bold r:id="rId30"/>
      <p:italic r:id="rId31"/>
      <p:boldItalic r:id="rId32"/>
    </p:embeddedFont>
    <p:embeddedFont>
      <p:font typeface="Bebas Neue"/>
      <p:regular r:id="rId33"/>
    </p:embeddedFont>
    <p:embeddedFont>
      <p:font typeface="Roboto Mono"/>
      <p:regular r:id="rId34"/>
      <p:bold r:id="rId35"/>
      <p:italic r:id="rId36"/>
      <p:boldItalic r:id="rId37"/>
    </p:embeddedFont>
    <p:embeddedFont>
      <p:font typeface="PT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italic.fntdata"/><Relationship Id="rId20" Type="http://schemas.openxmlformats.org/officeDocument/2006/relationships/slide" Target="slides/slide15.xml"/><Relationship Id="rId41" Type="http://schemas.openxmlformats.org/officeDocument/2006/relationships/font" Target="fonts/PT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ZenDots-regular.fntdata"/><Relationship Id="rId25" Type="http://schemas.openxmlformats.org/officeDocument/2006/relationships/slide" Target="slides/slide20.xml"/><Relationship Id="rId28" Type="http://schemas.openxmlformats.org/officeDocument/2006/relationships/font" Target="fonts/Anaheim-regular.fntdata"/><Relationship Id="rId27" Type="http://schemas.openxmlformats.org/officeDocument/2006/relationships/font" Target="fonts/VT323-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33" Type="http://schemas.openxmlformats.org/officeDocument/2006/relationships/font" Target="fonts/BebasNeue-regular.fntdata"/><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35" Type="http://schemas.openxmlformats.org/officeDocument/2006/relationships/font" Target="fonts/RobotoMono-bold.fntdata"/><Relationship Id="rId12" Type="http://schemas.openxmlformats.org/officeDocument/2006/relationships/slide" Target="slides/slide7.xml"/><Relationship Id="rId34" Type="http://schemas.openxmlformats.org/officeDocument/2006/relationships/font" Target="fonts/RobotoMono-regular.fntdata"/><Relationship Id="rId15" Type="http://schemas.openxmlformats.org/officeDocument/2006/relationships/slide" Target="slides/slide10.xml"/><Relationship Id="rId37" Type="http://schemas.openxmlformats.org/officeDocument/2006/relationships/font" Target="fonts/RobotoMono-boldItalic.fntdata"/><Relationship Id="rId14" Type="http://schemas.openxmlformats.org/officeDocument/2006/relationships/slide" Target="slides/slide9.xml"/><Relationship Id="rId36" Type="http://schemas.openxmlformats.org/officeDocument/2006/relationships/font" Target="fonts/RobotoMono-italic.fntdata"/><Relationship Id="rId17" Type="http://schemas.openxmlformats.org/officeDocument/2006/relationships/slide" Target="slides/slide12.xml"/><Relationship Id="rId39" Type="http://schemas.openxmlformats.org/officeDocument/2006/relationships/font" Target="fonts/PTSans-bold.fntdata"/><Relationship Id="rId16" Type="http://schemas.openxmlformats.org/officeDocument/2006/relationships/slide" Target="slides/slide11.xml"/><Relationship Id="rId38" Type="http://schemas.openxmlformats.org/officeDocument/2006/relationships/font" Target="fonts/PT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6b7fd2449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6b7fd2449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56da276ae3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56da276ae3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56da276ae3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56da276ae3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56da276ae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56da276ae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56da276ae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56da276ae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56da276ae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56da276ae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56da276ae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56da276ae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56da276a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56da276a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56da276ae3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56da276ae3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56da276ae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56da276ae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56da276ae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56da276ae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56da276ae3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56da276ae3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64e81d0df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64e81d0df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56da276ae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56da276ae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6da276ae3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6da276ae3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56da276ae3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56da276ae3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56da276ae3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56da276ae3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56da276ae3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56da276ae3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13225" y="1093800"/>
            <a:ext cx="3474600" cy="2261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rgbClr val="191919"/>
              </a:buClr>
              <a:buSzPts val="5200"/>
              <a:buNone/>
              <a:defRPr sz="9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6" y="3258575"/>
            <a:ext cx="3474600" cy="670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ph idx="2" type="pic"/>
          </p:nvPr>
        </p:nvSpPr>
        <p:spPr>
          <a:xfrm>
            <a:off x="4401476" y="975770"/>
            <a:ext cx="4026300" cy="2953500"/>
          </a:xfrm>
          <a:prstGeom prst="rect">
            <a:avLst/>
          </a:prstGeom>
          <a:noFill/>
          <a:ln cap="flat" cmpd="sng" w="19050">
            <a:solidFill>
              <a:schemeClr val="dk1"/>
            </a:solidFill>
            <a:prstDash val="solid"/>
            <a:round/>
            <a:headEnd len="sm" w="sm" type="none"/>
            <a:tailEnd len="sm" w="sm" type="none"/>
          </a:ln>
          <a:effectLst>
            <a:outerShdw rotWithShape="0" algn="bl" dir="3000000" dist="114300">
              <a:srgbClr val="000000"/>
            </a:outerShdw>
          </a:effectLst>
        </p:spPr>
      </p:sp>
      <p:sp>
        <p:nvSpPr>
          <p:cNvPr id="12" name="Google Shape;12;p2"/>
          <p:cNvSpPr/>
          <p:nvPr/>
        </p:nvSpPr>
        <p:spPr>
          <a:xfrm>
            <a:off x="-232650" y="-292850"/>
            <a:ext cx="1664700" cy="1664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755100" y="4604000"/>
            <a:ext cx="1204500" cy="120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3959600" y="62300"/>
            <a:ext cx="595200" cy="595200"/>
            <a:chOff x="3945725" y="1716900"/>
            <a:chExt cx="595200" cy="595200"/>
          </a:xfrm>
        </p:grpSpPr>
        <p:sp>
          <p:nvSpPr>
            <p:cNvPr id="15" name="Google Shape;15;p2"/>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sp>
        <p:nvSpPr>
          <p:cNvPr id="72" name="Google Shape;72;p11"/>
          <p:cNvSpPr txBox="1"/>
          <p:nvPr>
            <p:ph hasCustomPrompt="1" type="title"/>
          </p:nvPr>
        </p:nvSpPr>
        <p:spPr>
          <a:xfrm>
            <a:off x="1284000" y="1337788"/>
            <a:ext cx="6576000" cy="197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solidFill>
                  <a:schemeClr val="accent6"/>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3" name="Google Shape;73;p11"/>
          <p:cNvSpPr txBox="1"/>
          <p:nvPr>
            <p:ph idx="1" type="subTitle"/>
          </p:nvPr>
        </p:nvSpPr>
        <p:spPr>
          <a:xfrm>
            <a:off x="1284000" y="3308613"/>
            <a:ext cx="6576000" cy="4971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74" name="Google Shape;74;p11"/>
          <p:cNvSpPr/>
          <p:nvPr/>
        </p:nvSpPr>
        <p:spPr>
          <a:xfrm>
            <a:off x="-951475" y="2436150"/>
            <a:ext cx="1664700" cy="1664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11"/>
          <p:cNvGrpSpPr/>
          <p:nvPr/>
        </p:nvGrpSpPr>
        <p:grpSpPr>
          <a:xfrm flipH="1" rot="10800000">
            <a:off x="8430787" y="780461"/>
            <a:ext cx="864525" cy="770050"/>
            <a:chOff x="2696175" y="1790589"/>
            <a:chExt cx="864525" cy="770050"/>
          </a:xfrm>
        </p:grpSpPr>
        <p:sp>
          <p:nvSpPr>
            <p:cNvPr id="76" name="Google Shape;76;p11"/>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1"/>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1"/>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0" name="Shape 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solidFill>
          <a:schemeClr val="lt2"/>
        </a:solidFill>
      </p:bgPr>
    </p:bg>
    <p:spTree>
      <p:nvGrpSpPr>
        <p:cNvPr id="81" name="Shape 81"/>
        <p:cNvGrpSpPr/>
        <p:nvPr/>
      </p:nvGrpSpPr>
      <p:grpSpPr>
        <a:xfrm>
          <a:off x="0" y="0"/>
          <a:ext cx="0" cy="0"/>
          <a:chOff x="0" y="0"/>
          <a:chExt cx="0" cy="0"/>
        </a:xfrm>
      </p:grpSpPr>
      <p:sp>
        <p:nvSpPr>
          <p:cNvPr id="82" name="Google Shape;8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 name="Google Shape;83;p13"/>
          <p:cNvSpPr txBox="1"/>
          <p:nvPr>
            <p:ph idx="1" type="subTitle"/>
          </p:nvPr>
        </p:nvSpPr>
        <p:spPr>
          <a:xfrm>
            <a:off x="720000" y="2308134"/>
            <a:ext cx="2441400" cy="57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4" name="Google Shape;84;p13"/>
          <p:cNvSpPr txBox="1"/>
          <p:nvPr>
            <p:ph idx="2" type="subTitle"/>
          </p:nvPr>
        </p:nvSpPr>
        <p:spPr>
          <a:xfrm>
            <a:off x="3238300" y="2308134"/>
            <a:ext cx="2438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 name="Google Shape;85;p13"/>
          <p:cNvSpPr txBox="1"/>
          <p:nvPr>
            <p:ph idx="3" type="subTitle"/>
          </p:nvPr>
        </p:nvSpPr>
        <p:spPr>
          <a:xfrm>
            <a:off x="720000" y="4028000"/>
            <a:ext cx="2441400" cy="57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 name="Google Shape;86;p13"/>
          <p:cNvSpPr txBox="1"/>
          <p:nvPr>
            <p:ph idx="4" type="subTitle"/>
          </p:nvPr>
        </p:nvSpPr>
        <p:spPr>
          <a:xfrm>
            <a:off x="3238294" y="4030254"/>
            <a:ext cx="2441400" cy="57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7" name="Google Shape;87;p13"/>
          <p:cNvSpPr txBox="1"/>
          <p:nvPr>
            <p:ph hasCustomPrompt="1" idx="5" type="title"/>
          </p:nvPr>
        </p:nvSpPr>
        <p:spPr>
          <a:xfrm>
            <a:off x="818402" y="1357450"/>
            <a:ext cx="734700" cy="447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hasCustomPrompt="1" idx="6" type="title"/>
          </p:nvPr>
        </p:nvSpPr>
        <p:spPr>
          <a:xfrm>
            <a:off x="818402" y="3073875"/>
            <a:ext cx="734700" cy="447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hasCustomPrompt="1" idx="7" type="title"/>
          </p:nvPr>
        </p:nvSpPr>
        <p:spPr>
          <a:xfrm>
            <a:off x="3336702" y="1357450"/>
            <a:ext cx="734700" cy="447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hasCustomPrompt="1" idx="8" type="title"/>
          </p:nvPr>
        </p:nvSpPr>
        <p:spPr>
          <a:xfrm>
            <a:off x="3365952" y="3070326"/>
            <a:ext cx="734700" cy="447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idx="9" type="subTitle"/>
          </p:nvPr>
        </p:nvSpPr>
        <p:spPr>
          <a:xfrm>
            <a:off x="720000" y="2056575"/>
            <a:ext cx="24414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VT323"/>
                <a:ea typeface="VT323"/>
                <a:cs typeface="VT323"/>
                <a:sym typeface="VT323"/>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 name="Google Shape;92;p13"/>
          <p:cNvSpPr txBox="1"/>
          <p:nvPr>
            <p:ph idx="13" type="subTitle"/>
          </p:nvPr>
        </p:nvSpPr>
        <p:spPr>
          <a:xfrm>
            <a:off x="3238306" y="2056575"/>
            <a:ext cx="24387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VT323"/>
                <a:ea typeface="VT323"/>
                <a:cs typeface="VT323"/>
                <a:sym typeface="VT323"/>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3" name="Google Shape;93;p13"/>
          <p:cNvSpPr txBox="1"/>
          <p:nvPr>
            <p:ph idx="14" type="subTitle"/>
          </p:nvPr>
        </p:nvSpPr>
        <p:spPr>
          <a:xfrm>
            <a:off x="720000" y="3776981"/>
            <a:ext cx="24414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VT323"/>
                <a:ea typeface="VT323"/>
                <a:cs typeface="VT323"/>
                <a:sym typeface="VT323"/>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 name="Google Shape;94;p13"/>
          <p:cNvSpPr txBox="1"/>
          <p:nvPr>
            <p:ph idx="15" type="subTitle"/>
          </p:nvPr>
        </p:nvSpPr>
        <p:spPr>
          <a:xfrm>
            <a:off x="3238300" y="3773532"/>
            <a:ext cx="24414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VT323"/>
                <a:ea typeface="VT323"/>
                <a:cs typeface="VT323"/>
                <a:sym typeface="VT323"/>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5" name="Google Shape;95;p13"/>
          <p:cNvGrpSpPr/>
          <p:nvPr/>
        </p:nvGrpSpPr>
        <p:grpSpPr>
          <a:xfrm>
            <a:off x="7211525" y="-226536"/>
            <a:ext cx="864525" cy="770050"/>
            <a:chOff x="2696175" y="1790589"/>
            <a:chExt cx="864525" cy="770050"/>
          </a:xfrm>
        </p:grpSpPr>
        <p:sp>
          <p:nvSpPr>
            <p:cNvPr id="96" name="Google Shape;96;p13"/>
            <p:cNvSpPr/>
            <p:nvPr/>
          </p:nvSpPr>
          <p:spPr>
            <a:xfrm rot="-1675693">
              <a:off x="2706189" y="1946686"/>
              <a:ext cx="721873" cy="222106"/>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rot="-1675693">
              <a:off x="2749039" y="2022886"/>
              <a:ext cx="721873" cy="222106"/>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rot="-1675693">
              <a:off x="2789514" y="2102661"/>
              <a:ext cx="721873" cy="222106"/>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rot="-1675693">
              <a:off x="2828814" y="2182436"/>
              <a:ext cx="721873" cy="222106"/>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13"/>
          <p:cNvGrpSpPr/>
          <p:nvPr/>
        </p:nvGrpSpPr>
        <p:grpSpPr>
          <a:xfrm>
            <a:off x="21425" y="2574150"/>
            <a:ext cx="595200" cy="595200"/>
            <a:chOff x="3945725" y="1716900"/>
            <a:chExt cx="595200" cy="595200"/>
          </a:xfrm>
        </p:grpSpPr>
        <p:sp>
          <p:nvSpPr>
            <p:cNvPr id="101" name="Google Shape;101;p13"/>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3"/>
          <p:cNvSpPr/>
          <p:nvPr/>
        </p:nvSpPr>
        <p:spPr>
          <a:xfrm>
            <a:off x="202400" y="4606375"/>
            <a:ext cx="1204500" cy="1204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ph idx="16" type="pic"/>
          </p:nvPr>
        </p:nvSpPr>
        <p:spPr>
          <a:xfrm>
            <a:off x="6039654" y="1163514"/>
            <a:ext cx="2386500" cy="3383400"/>
          </a:xfrm>
          <a:prstGeom prst="rect">
            <a:avLst/>
          </a:prstGeom>
          <a:noFill/>
          <a:ln cap="flat" cmpd="sng" w="19050">
            <a:solidFill>
              <a:schemeClr val="dk1"/>
            </a:solidFill>
            <a:prstDash val="solid"/>
            <a:round/>
            <a:headEnd len="sm" w="sm" type="none"/>
            <a:tailEnd len="sm" w="sm" type="none"/>
          </a:ln>
          <a:effectLst>
            <a:outerShdw rotWithShape="0" algn="bl" dir="2880000" dist="114300">
              <a:srgbClr val="000000"/>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7" name="Shape 107"/>
        <p:cNvGrpSpPr/>
        <p:nvPr/>
      </p:nvGrpSpPr>
      <p:grpSpPr>
        <a:xfrm>
          <a:off x="0" y="0"/>
          <a:ext cx="0" cy="0"/>
          <a:chOff x="0" y="0"/>
          <a:chExt cx="0" cy="0"/>
        </a:xfrm>
      </p:grpSpPr>
      <p:sp>
        <p:nvSpPr>
          <p:cNvPr id="108" name="Google Shape;108;p14"/>
          <p:cNvSpPr txBox="1"/>
          <p:nvPr>
            <p:ph type="title"/>
          </p:nvPr>
        </p:nvSpPr>
        <p:spPr>
          <a:xfrm>
            <a:off x="3901213" y="2833668"/>
            <a:ext cx="44349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accent6"/>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9" name="Google Shape;109;p14"/>
          <p:cNvSpPr txBox="1"/>
          <p:nvPr>
            <p:ph idx="1" type="subTitle"/>
          </p:nvPr>
        </p:nvSpPr>
        <p:spPr>
          <a:xfrm>
            <a:off x="3901213" y="1609029"/>
            <a:ext cx="4438500" cy="137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1800">
                <a:solidFill>
                  <a:schemeClr val="accent6"/>
                </a:solidFill>
              </a:defRPr>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110" name="Google Shape;110;p14"/>
          <p:cNvSpPr/>
          <p:nvPr>
            <p:ph idx="2" type="pic"/>
          </p:nvPr>
        </p:nvSpPr>
        <p:spPr>
          <a:xfrm>
            <a:off x="804288" y="938251"/>
            <a:ext cx="2743200" cy="3267000"/>
          </a:xfrm>
          <a:prstGeom prst="rect">
            <a:avLst/>
          </a:prstGeom>
          <a:noFill/>
          <a:ln cap="flat" cmpd="sng" w="19050">
            <a:solidFill>
              <a:srgbClr val="000000"/>
            </a:solidFill>
            <a:prstDash val="solid"/>
            <a:round/>
            <a:headEnd len="sm" w="sm" type="none"/>
            <a:tailEnd len="sm" w="sm" type="none"/>
          </a:ln>
          <a:effectLst>
            <a:outerShdw rotWithShape="0" algn="bl" dir="2940000" dist="114300">
              <a:srgbClr val="000000"/>
            </a:outerShdw>
          </a:effectLst>
        </p:spPr>
      </p:sp>
      <p:grpSp>
        <p:nvGrpSpPr>
          <p:cNvPr id="111" name="Google Shape;111;p14"/>
          <p:cNvGrpSpPr/>
          <p:nvPr/>
        </p:nvGrpSpPr>
        <p:grpSpPr>
          <a:xfrm flipH="1" rot="-5400000">
            <a:off x="213475" y="-316264"/>
            <a:ext cx="864525" cy="770050"/>
            <a:chOff x="2696175" y="1790589"/>
            <a:chExt cx="864525" cy="770050"/>
          </a:xfrm>
        </p:grpSpPr>
        <p:sp>
          <p:nvSpPr>
            <p:cNvPr id="112" name="Google Shape;112;p14"/>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bg>
      <p:bgPr>
        <a:solidFill>
          <a:schemeClr val="lt2"/>
        </a:solidFill>
      </p:bgPr>
    </p:bg>
    <p:spTree>
      <p:nvGrpSpPr>
        <p:cNvPr id="116" name="Shape 116"/>
        <p:cNvGrpSpPr/>
        <p:nvPr/>
      </p:nvGrpSpPr>
      <p:grpSpPr>
        <a:xfrm>
          <a:off x="0" y="0"/>
          <a:ext cx="0" cy="0"/>
          <a:chOff x="0" y="0"/>
          <a:chExt cx="0" cy="0"/>
        </a:xfrm>
      </p:grpSpPr>
      <p:sp>
        <p:nvSpPr>
          <p:cNvPr id="117" name="Google Shape;117;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 name="Google Shape;118;p15"/>
          <p:cNvSpPr/>
          <p:nvPr/>
        </p:nvSpPr>
        <p:spPr>
          <a:xfrm rot="10800000">
            <a:off x="7960913" y="-887725"/>
            <a:ext cx="1664700" cy="1664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rot="10800000">
            <a:off x="-650587" y="1889850"/>
            <a:ext cx="1363800" cy="13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flipH="1" rot="10800000">
            <a:off x="4131700" y="4612525"/>
            <a:ext cx="1363800" cy="1363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5"/>
          <p:cNvGrpSpPr/>
          <p:nvPr/>
        </p:nvGrpSpPr>
        <p:grpSpPr>
          <a:xfrm>
            <a:off x="8430775" y="3772550"/>
            <a:ext cx="595200" cy="595200"/>
            <a:chOff x="3945725" y="1716900"/>
            <a:chExt cx="595200" cy="595200"/>
          </a:xfrm>
        </p:grpSpPr>
        <p:sp>
          <p:nvSpPr>
            <p:cNvPr id="122" name="Google Shape;122;p15"/>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15"/>
          <p:cNvGrpSpPr/>
          <p:nvPr/>
        </p:nvGrpSpPr>
        <p:grpSpPr>
          <a:xfrm flipH="1" rot="-9590940">
            <a:off x="281049" y="4812316"/>
            <a:ext cx="864536" cy="770060"/>
            <a:chOff x="2696175" y="1790589"/>
            <a:chExt cx="864525" cy="770050"/>
          </a:xfrm>
        </p:grpSpPr>
        <p:sp>
          <p:nvSpPr>
            <p:cNvPr id="127" name="Google Shape;127;p15"/>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bg>
      <p:bgPr>
        <a:solidFill>
          <a:schemeClr val="lt2"/>
        </a:solidFill>
      </p:bgPr>
    </p:bg>
    <p:spTree>
      <p:nvGrpSpPr>
        <p:cNvPr id="131" name="Shape 131"/>
        <p:cNvGrpSpPr/>
        <p:nvPr/>
      </p:nvGrpSpPr>
      <p:grpSpPr>
        <a:xfrm>
          <a:off x="0" y="0"/>
          <a:ext cx="0" cy="0"/>
          <a:chOff x="0" y="0"/>
          <a:chExt cx="0" cy="0"/>
        </a:xfrm>
      </p:grpSpPr>
      <p:sp>
        <p:nvSpPr>
          <p:cNvPr id="132" name="Google Shape;132;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 name="Google Shape;133;p16"/>
          <p:cNvSpPr/>
          <p:nvPr/>
        </p:nvSpPr>
        <p:spPr>
          <a:xfrm flipH="1" rot="10800000">
            <a:off x="1798500" y="4603988"/>
            <a:ext cx="1664700" cy="1664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flipH="1" rot="10800000">
            <a:off x="8175650" y="-301375"/>
            <a:ext cx="1204500" cy="120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flipH="1">
            <a:off x="-1211650" y="-1429375"/>
            <a:ext cx="2332500" cy="2332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 name="Google Shape;136;p16"/>
          <p:cNvGrpSpPr/>
          <p:nvPr/>
        </p:nvGrpSpPr>
        <p:grpSpPr>
          <a:xfrm flipH="1">
            <a:off x="8515637" y="3320839"/>
            <a:ext cx="864525" cy="770050"/>
            <a:chOff x="2696175" y="1790589"/>
            <a:chExt cx="864525" cy="770050"/>
          </a:xfrm>
        </p:grpSpPr>
        <p:sp>
          <p:nvSpPr>
            <p:cNvPr id="137" name="Google Shape;137;p16"/>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16"/>
          <p:cNvGrpSpPr/>
          <p:nvPr/>
        </p:nvGrpSpPr>
        <p:grpSpPr>
          <a:xfrm>
            <a:off x="62355" y="2993645"/>
            <a:ext cx="595200" cy="595200"/>
            <a:chOff x="3945725" y="1716900"/>
            <a:chExt cx="595200" cy="595200"/>
          </a:xfrm>
        </p:grpSpPr>
        <p:sp>
          <p:nvSpPr>
            <p:cNvPr id="142" name="Google Shape;142;p16"/>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6"/>
          <p:cNvGrpSpPr/>
          <p:nvPr/>
        </p:nvGrpSpPr>
        <p:grpSpPr>
          <a:xfrm flipH="1">
            <a:off x="3890437" y="-384386"/>
            <a:ext cx="864525" cy="770050"/>
            <a:chOff x="2696175" y="1790589"/>
            <a:chExt cx="864525" cy="770050"/>
          </a:xfrm>
        </p:grpSpPr>
        <p:sp>
          <p:nvSpPr>
            <p:cNvPr id="147" name="Google Shape;147;p16"/>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lt2"/>
        </a:solidFill>
      </p:bgPr>
    </p:bg>
    <p:spTree>
      <p:nvGrpSpPr>
        <p:cNvPr id="151" name="Shape 151"/>
        <p:cNvGrpSpPr/>
        <p:nvPr/>
      </p:nvGrpSpPr>
      <p:grpSpPr>
        <a:xfrm>
          <a:off x="0" y="0"/>
          <a:ext cx="0" cy="0"/>
          <a:chOff x="0" y="0"/>
          <a:chExt cx="0" cy="0"/>
        </a:xfrm>
      </p:grpSpPr>
      <p:sp>
        <p:nvSpPr>
          <p:cNvPr id="152" name="Google Shape;152;p17"/>
          <p:cNvSpPr txBox="1"/>
          <p:nvPr>
            <p:ph type="title"/>
          </p:nvPr>
        </p:nvSpPr>
        <p:spPr>
          <a:xfrm>
            <a:off x="4268356" y="1439588"/>
            <a:ext cx="4114800" cy="124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3" name="Google Shape;153;p17"/>
          <p:cNvSpPr txBox="1"/>
          <p:nvPr>
            <p:ph idx="1" type="subTitle"/>
          </p:nvPr>
        </p:nvSpPr>
        <p:spPr>
          <a:xfrm>
            <a:off x="4268356" y="2587613"/>
            <a:ext cx="4114800" cy="111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4" name="Google Shape;154;p17"/>
          <p:cNvSpPr/>
          <p:nvPr>
            <p:ph idx="2" type="pic"/>
          </p:nvPr>
        </p:nvSpPr>
        <p:spPr>
          <a:xfrm>
            <a:off x="770005" y="1163633"/>
            <a:ext cx="3252000" cy="2919600"/>
          </a:xfrm>
          <a:prstGeom prst="rect">
            <a:avLst/>
          </a:prstGeom>
          <a:noFill/>
          <a:ln cap="flat" cmpd="sng" w="19050">
            <a:solidFill>
              <a:schemeClr val="dk1"/>
            </a:solidFill>
            <a:prstDash val="solid"/>
            <a:round/>
            <a:headEnd len="sm" w="sm" type="none"/>
            <a:tailEnd len="sm" w="sm" type="none"/>
          </a:ln>
          <a:effectLst>
            <a:outerShdw rotWithShape="0" algn="bl" dir="2940000" dist="114300">
              <a:srgbClr val="000000"/>
            </a:outerShdw>
          </a:effectLst>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bg>
      <p:bgPr>
        <a:solidFill>
          <a:schemeClr val="lt2"/>
        </a:solidFill>
      </p:bgPr>
    </p:bg>
    <p:spTree>
      <p:nvGrpSpPr>
        <p:cNvPr id="155" name="Shape 155"/>
        <p:cNvGrpSpPr/>
        <p:nvPr/>
      </p:nvGrpSpPr>
      <p:grpSpPr>
        <a:xfrm>
          <a:off x="0" y="0"/>
          <a:ext cx="0" cy="0"/>
          <a:chOff x="0" y="0"/>
          <a:chExt cx="0" cy="0"/>
        </a:xfrm>
      </p:grpSpPr>
      <p:sp>
        <p:nvSpPr>
          <p:cNvPr id="156" name="Google Shape;156;p18"/>
          <p:cNvSpPr txBox="1"/>
          <p:nvPr>
            <p:ph type="title"/>
          </p:nvPr>
        </p:nvSpPr>
        <p:spPr>
          <a:xfrm>
            <a:off x="974288" y="1472700"/>
            <a:ext cx="3941100" cy="57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7" name="Google Shape;157;p18"/>
          <p:cNvSpPr txBox="1"/>
          <p:nvPr>
            <p:ph idx="1" type="subTitle"/>
          </p:nvPr>
        </p:nvSpPr>
        <p:spPr>
          <a:xfrm>
            <a:off x="974288" y="2045400"/>
            <a:ext cx="3937800" cy="162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8" name="Google Shape;158;p18"/>
          <p:cNvSpPr/>
          <p:nvPr>
            <p:ph idx="2" type="pic"/>
          </p:nvPr>
        </p:nvSpPr>
        <p:spPr>
          <a:xfrm>
            <a:off x="5359913" y="1166850"/>
            <a:ext cx="2809800" cy="2809800"/>
          </a:xfrm>
          <a:prstGeom prst="rect">
            <a:avLst/>
          </a:prstGeom>
          <a:noFill/>
          <a:ln cap="flat" cmpd="sng" w="19050">
            <a:solidFill>
              <a:srgbClr val="000000"/>
            </a:solidFill>
            <a:prstDash val="solid"/>
            <a:round/>
            <a:headEnd len="sm" w="sm" type="none"/>
            <a:tailEnd len="sm" w="sm" type="none"/>
          </a:ln>
          <a:effectLst>
            <a:outerShdw rotWithShape="0" algn="bl" dir="3000000" dist="114300">
              <a:srgbClr val="000000"/>
            </a:outerShdw>
          </a:effectLst>
        </p:spPr>
      </p:sp>
      <p:sp>
        <p:nvSpPr>
          <p:cNvPr id="159" name="Google Shape;159;p18"/>
          <p:cNvSpPr/>
          <p:nvPr/>
        </p:nvSpPr>
        <p:spPr>
          <a:xfrm>
            <a:off x="-634275" y="453750"/>
            <a:ext cx="1664700" cy="1664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18"/>
          <p:cNvGrpSpPr/>
          <p:nvPr/>
        </p:nvGrpSpPr>
        <p:grpSpPr>
          <a:xfrm>
            <a:off x="8568825" y="4218964"/>
            <a:ext cx="864525" cy="770050"/>
            <a:chOff x="2696175" y="1790589"/>
            <a:chExt cx="864525" cy="770050"/>
          </a:xfrm>
        </p:grpSpPr>
        <p:sp>
          <p:nvSpPr>
            <p:cNvPr id="161" name="Google Shape;161;p18"/>
            <p:cNvSpPr/>
            <p:nvPr/>
          </p:nvSpPr>
          <p:spPr>
            <a:xfrm rot="-1675693">
              <a:off x="2706189" y="1946686"/>
              <a:ext cx="721873" cy="222106"/>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rot="-1675693">
              <a:off x="2749039" y="2022886"/>
              <a:ext cx="721873" cy="222106"/>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rot="-1675693">
              <a:off x="2789514" y="2102661"/>
              <a:ext cx="721873" cy="222106"/>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rot="-1675693">
              <a:off x="2828814" y="2182436"/>
              <a:ext cx="721873" cy="222106"/>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bg>
      <p:bgPr>
        <a:solidFill>
          <a:schemeClr val="lt2"/>
        </a:solidFill>
      </p:bgPr>
    </p:bg>
    <p:spTree>
      <p:nvGrpSpPr>
        <p:cNvPr id="165" name="Shape 165"/>
        <p:cNvGrpSpPr/>
        <p:nvPr/>
      </p:nvGrpSpPr>
      <p:grpSpPr>
        <a:xfrm>
          <a:off x="0" y="0"/>
          <a:ext cx="0" cy="0"/>
          <a:chOff x="0" y="0"/>
          <a:chExt cx="0" cy="0"/>
        </a:xfrm>
      </p:grpSpPr>
      <p:sp>
        <p:nvSpPr>
          <p:cNvPr id="166" name="Google Shape;166;p19"/>
          <p:cNvSpPr txBox="1"/>
          <p:nvPr>
            <p:ph type="title"/>
          </p:nvPr>
        </p:nvSpPr>
        <p:spPr>
          <a:xfrm>
            <a:off x="5042287" y="1808750"/>
            <a:ext cx="3351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7" name="Google Shape;167;p19"/>
          <p:cNvSpPr txBox="1"/>
          <p:nvPr>
            <p:ph idx="1" type="subTitle"/>
          </p:nvPr>
        </p:nvSpPr>
        <p:spPr>
          <a:xfrm>
            <a:off x="5042446" y="2254450"/>
            <a:ext cx="33510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68" name="Google Shape;168;p19"/>
          <p:cNvGrpSpPr/>
          <p:nvPr/>
        </p:nvGrpSpPr>
        <p:grpSpPr>
          <a:xfrm rot="10800000">
            <a:off x="-151288" y="4218986"/>
            <a:ext cx="864525" cy="770050"/>
            <a:chOff x="2696175" y="1790589"/>
            <a:chExt cx="864525" cy="770050"/>
          </a:xfrm>
        </p:grpSpPr>
        <p:sp>
          <p:nvSpPr>
            <p:cNvPr id="169" name="Google Shape;169;p19"/>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bg>
      <p:bgPr>
        <a:solidFill>
          <a:schemeClr val="lt2"/>
        </a:solidFill>
      </p:bgPr>
    </p:bg>
    <p:spTree>
      <p:nvGrpSpPr>
        <p:cNvPr id="173" name="Shape 173"/>
        <p:cNvGrpSpPr/>
        <p:nvPr/>
      </p:nvGrpSpPr>
      <p:grpSpPr>
        <a:xfrm>
          <a:off x="0" y="0"/>
          <a:ext cx="0" cy="0"/>
          <a:chOff x="0" y="0"/>
          <a:chExt cx="0" cy="0"/>
        </a:xfrm>
      </p:grpSpPr>
      <p:sp>
        <p:nvSpPr>
          <p:cNvPr id="174" name="Google Shape;174;p20"/>
          <p:cNvSpPr txBox="1"/>
          <p:nvPr>
            <p:ph idx="1" type="subTitle"/>
          </p:nvPr>
        </p:nvSpPr>
        <p:spPr>
          <a:xfrm>
            <a:off x="717750" y="1206700"/>
            <a:ext cx="7708500" cy="27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5" name="Google Shape;17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6" name="Google Shape;176;p20"/>
          <p:cNvSpPr/>
          <p:nvPr/>
        </p:nvSpPr>
        <p:spPr>
          <a:xfrm>
            <a:off x="6206975" y="-665000"/>
            <a:ext cx="1204500" cy="1204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656200" y="4389600"/>
            <a:ext cx="1664700" cy="1664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20"/>
          <p:cNvGrpSpPr/>
          <p:nvPr/>
        </p:nvGrpSpPr>
        <p:grpSpPr>
          <a:xfrm rot="2234057">
            <a:off x="8721414" y="1375362"/>
            <a:ext cx="595224" cy="595224"/>
            <a:chOff x="3945725" y="1716900"/>
            <a:chExt cx="595200" cy="595200"/>
          </a:xfrm>
        </p:grpSpPr>
        <p:sp>
          <p:nvSpPr>
            <p:cNvPr id="179" name="Google Shape;179;p20"/>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txBox="1"/>
          <p:nvPr>
            <p:ph type="title"/>
          </p:nvPr>
        </p:nvSpPr>
        <p:spPr>
          <a:xfrm>
            <a:off x="4025992" y="2359788"/>
            <a:ext cx="43854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5000">
                <a:solidFill>
                  <a:schemeClr val="accent4"/>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hasCustomPrompt="1" idx="2" type="title"/>
          </p:nvPr>
        </p:nvSpPr>
        <p:spPr>
          <a:xfrm>
            <a:off x="5714970" y="1609725"/>
            <a:ext cx="1005900" cy="7041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p:nvPr>
            <p:ph idx="1" type="subTitle"/>
          </p:nvPr>
        </p:nvSpPr>
        <p:spPr>
          <a:xfrm>
            <a:off x="4025992" y="3112513"/>
            <a:ext cx="43854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accent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 name="Google Shape;23;p3"/>
          <p:cNvSpPr/>
          <p:nvPr>
            <p:ph idx="3" type="pic"/>
          </p:nvPr>
        </p:nvSpPr>
        <p:spPr>
          <a:xfrm>
            <a:off x="741817" y="1109846"/>
            <a:ext cx="2943300" cy="2943300"/>
          </a:xfrm>
          <a:prstGeom prst="rect">
            <a:avLst/>
          </a:prstGeom>
          <a:noFill/>
          <a:ln cap="flat" cmpd="sng" w="19050">
            <a:solidFill>
              <a:srgbClr val="000000"/>
            </a:solidFill>
            <a:prstDash val="solid"/>
            <a:round/>
            <a:headEnd len="sm" w="sm" type="none"/>
            <a:tailEnd len="sm" w="sm" type="none"/>
          </a:ln>
          <a:effectLst>
            <a:outerShdw rotWithShape="0" algn="bl" dir="2940000" dist="114300">
              <a:srgbClr val="000000"/>
            </a:outerShdw>
          </a:effectLst>
        </p:spPr>
      </p:sp>
      <p:grpSp>
        <p:nvGrpSpPr>
          <p:cNvPr id="24" name="Google Shape;24;p3"/>
          <p:cNvGrpSpPr/>
          <p:nvPr/>
        </p:nvGrpSpPr>
        <p:grpSpPr>
          <a:xfrm>
            <a:off x="415625" y="4355325"/>
            <a:ext cx="595200" cy="595200"/>
            <a:chOff x="3945725" y="1716900"/>
            <a:chExt cx="595200" cy="595200"/>
          </a:xfrm>
        </p:grpSpPr>
        <p:sp>
          <p:nvSpPr>
            <p:cNvPr id="25" name="Google Shape;25;p3"/>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3"/>
          <p:cNvSpPr/>
          <p:nvPr/>
        </p:nvSpPr>
        <p:spPr>
          <a:xfrm rot="10800000">
            <a:off x="8430763" y="493400"/>
            <a:ext cx="1664700" cy="1664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
    <p:bg>
      <p:bgPr>
        <a:solidFill>
          <a:schemeClr val="lt2"/>
        </a:solidFill>
      </p:bgPr>
    </p:bg>
    <p:spTree>
      <p:nvGrpSpPr>
        <p:cNvPr id="183" name="Shape 183"/>
        <p:cNvGrpSpPr/>
        <p:nvPr/>
      </p:nvGrpSpPr>
      <p:grpSpPr>
        <a:xfrm>
          <a:off x="0" y="0"/>
          <a:ext cx="0" cy="0"/>
          <a:chOff x="0" y="0"/>
          <a:chExt cx="0" cy="0"/>
        </a:xfrm>
      </p:grpSpPr>
      <p:sp>
        <p:nvSpPr>
          <p:cNvPr id="184" name="Google Shape;184;p21"/>
          <p:cNvSpPr txBox="1"/>
          <p:nvPr>
            <p:ph idx="1" type="subTitle"/>
          </p:nvPr>
        </p:nvSpPr>
        <p:spPr>
          <a:xfrm>
            <a:off x="717750" y="1206700"/>
            <a:ext cx="7708500" cy="33972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85" name="Google Shape;185;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6" name="Google Shape;186;p21"/>
          <p:cNvSpPr/>
          <p:nvPr/>
        </p:nvSpPr>
        <p:spPr>
          <a:xfrm>
            <a:off x="2916213" y="4604000"/>
            <a:ext cx="1204500" cy="1204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580000" y="-837950"/>
            <a:ext cx="1664700" cy="1664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solidFill>
          <a:schemeClr val="lt2"/>
        </a:solidFill>
      </p:bgPr>
    </p:bg>
    <p:spTree>
      <p:nvGrpSpPr>
        <p:cNvPr id="188" name="Shape 188"/>
        <p:cNvGrpSpPr/>
        <p:nvPr/>
      </p:nvGrpSpPr>
      <p:grpSpPr>
        <a:xfrm>
          <a:off x="0" y="0"/>
          <a:ext cx="0" cy="0"/>
          <a:chOff x="0" y="0"/>
          <a:chExt cx="0" cy="0"/>
        </a:xfrm>
      </p:grpSpPr>
      <p:sp>
        <p:nvSpPr>
          <p:cNvPr id="189" name="Google Shape;189;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0" name="Google Shape;190;p22"/>
          <p:cNvSpPr txBox="1"/>
          <p:nvPr>
            <p:ph idx="1" type="subTitle"/>
          </p:nvPr>
        </p:nvSpPr>
        <p:spPr>
          <a:xfrm>
            <a:off x="714696" y="3158781"/>
            <a:ext cx="2392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1" name="Google Shape;191;p22"/>
          <p:cNvSpPr txBox="1"/>
          <p:nvPr>
            <p:ph idx="2" type="subTitle"/>
          </p:nvPr>
        </p:nvSpPr>
        <p:spPr>
          <a:xfrm>
            <a:off x="3374100" y="3158784"/>
            <a:ext cx="2395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2" name="Google Shape;192;p22"/>
          <p:cNvSpPr txBox="1"/>
          <p:nvPr>
            <p:ph idx="3" type="subTitle"/>
          </p:nvPr>
        </p:nvSpPr>
        <p:spPr>
          <a:xfrm>
            <a:off x="6031074" y="3158784"/>
            <a:ext cx="2395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3" name="Google Shape;193;p22"/>
          <p:cNvSpPr txBox="1"/>
          <p:nvPr>
            <p:ph idx="4" type="subTitle"/>
          </p:nvPr>
        </p:nvSpPr>
        <p:spPr>
          <a:xfrm>
            <a:off x="713196" y="2780407"/>
            <a:ext cx="2395800" cy="41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VT323"/>
                <a:ea typeface="VT323"/>
                <a:cs typeface="VT323"/>
                <a:sym typeface="VT323"/>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4" name="Google Shape;194;p22"/>
          <p:cNvSpPr txBox="1"/>
          <p:nvPr>
            <p:ph idx="5" type="subTitle"/>
          </p:nvPr>
        </p:nvSpPr>
        <p:spPr>
          <a:xfrm>
            <a:off x="3374100" y="2780407"/>
            <a:ext cx="2395800" cy="41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VT323"/>
                <a:ea typeface="VT323"/>
                <a:cs typeface="VT323"/>
                <a:sym typeface="VT323"/>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5" name="Google Shape;195;p22"/>
          <p:cNvSpPr txBox="1"/>
          <p:nvPr>
            <p:ph idx="6" type="subTitle"/>
          </p:nvPr>
        </p:nvSpPr>
        <p:spPr>
          <a:xfrm>
            <a:off x="6031075" y="2780407"/>
            <a:ext cx="2395800" cy="41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VT323"/>
                <a:ea typeface="VT323"/>
                <a:cs typeface="VT323"/>
                <a:sym typeface="VT323"/>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6" name="Google Shape;196;p22"/>
          <p:cNvSpPr/>
          <p:nvPr/>
        </p:nvSpPr>
        <p:spPr>
          <a:xfrm>
            <a:off x="-1237150" y="-1460025"/>
            <a:ext cx="2868300" cy="2868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 name="Google Shape;197;p22"/>
          <p:cNvGrpSpPr/>
          <p:nvPr/>
        </p:nvGrpSpPr>
        <p:grpSpPr>
          <a:xfrm>
            <a:off x="8133175" y="154800"/>
            <a:ext cx="595200" cy="595200"/>
            <a:chOff x="3945725" y="1716900"/>
            <a:chExt cx="595200" cy="595200"/>
          </a:xfrm>
        </p:grpSpPr>
        <p:sp>
          <p:nvSpPr>
            <p:cNvPr id="198" name="Google Shape;198;p22"/>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22"/>
          <p:cNvSpPr/>
          <p:nvPr/>
        </p:nvSpPr>
        <p:spPr>
          <a:xfrm>
            <a:off x="8424000" y="1205975"/>
            <a:ext cx="1664700" cy="166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2012150" y="4434925"/>
            <a:ext cx="1204500" cy="120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 name="Google Shape;204;p22"/>
          <p:cNvGrpSpPr/>
          <p:nvPr/>
        </p:nvGrpSpPr>
        <p:grpSpPr>
          <a:xfrm rot="1978305">
            <a:off x="-210757" y="3562360"/>
            <a:ext cx="595172" cy="595172"/>
            <a:chOff x="3945725" y="1716900"/>
            <a:chExt cx="595200" cy="595200"/>
          </a:xfrm>
        </p:grpSpPr>
        <p:sp>
          <p:nvSpPr>
            <p:cNvPr id="205" name="Google Shape;205;p22"/>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bg>
      <p:bgPr>
        <a:solidFill>
          <a:schemeClr val="lt2"/>
        </a:solidFill>
      </p:bgPr>
    </p:bg>
    <p:spTree>
      <p:nvGrpSpPr>
        <p:cNvPr id="209" name="Shape 209"/>
        <p:cNvGrpSpPr/>
        <p:nvPr/>
      </p:nvGrpSpPr>
      <p:grpSpPr>
        <a:xfrm>
          <a:off x="0" y="0"/>
          <a:ext cx="0" cy="0"/>
          <a:chOff x="0" y="0"/>
          <a:chExt cx="0" cy="0"/>
        </a:xfrm>
      </p:grpSpPr>
      <p:sp>
        <p:nvSpPr>
          <p:cNvPr id="210" name="Google Shape;21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1" name="Google Shape;211;p23"/>
          <p:cNvSpPr txBox="1"/>
          <p:nvPr>
            <p:ph idx="1" type="subTitle"/>
          </p:nvPr>
        </p:nvSpPr>
        <p:spPr>
          <a:xfrm>
            <a:off x="714675" y="3246981"/>
            <a:ext cx="2329200" cy="123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2" name="Google Shape;212;p23"/>
          <p:cNvSpPr txBox="1"/>
          <p:nvPr>
            <p:ph idx="2" type="subTitle"/>
          </p:nvPr>
        </p:nvSpPr>
        <p:spPr>
          <a:xfrm>
            <a:off x="3406205" y="3246981"/>
            <a:ext cx="2331600" cy="123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3" name="Google Shape;213;p23"/>
          <p:cNvSpPr txBox="1"/>
          <p:nvPr>
            <p:ph idx="3" type="subTitle"/>
          </p:nvPr>
        </p:nvSpPr>
        <p:spPr>
          <a:xfrm>
            <a:off x="6099204" y="3246981"/>
            <a:ext cx="2331600" cy="123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4" name="Google Shape;214;p23"/>
          <p:cNvSpPr txBox="1"/>
          <p:nvPr>
            <p:ph idx="4" type="subTitle"/>
          </p:nvPr>
        </p:nvSpPr>
        <p:spPr>
          <a:xfrm>
            <a:off x="713200" y="2902032"/>
            <a:ext cx="2331600" cy="41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VT323"/>
                <a:ea typeface="VT323"/>
                <a:cs typeface="VT323"/>
                <a:sym typeface="VT323"/>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5" name="Google Shape;215;p23"/>
          <p:cNvSpPr txBox="1"/>
          <p:nvPr>
            <p:ph idx="5" type="subTitle"/>
          </p:nvPr>
        </p:nvSpPr>
        <p:spPr>
          <a:xfrm>
            <a:off x="3406195" y="2902032"/>
            <a:ext cx="2331600" cy="41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VT323"/>
                <a:ea typeface="VT323"/>
                <a:cs typeface="VT323"/>
                <a:sym typeface="VT323"/>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6" name="Google Shape;216;p23"/>
          <p:cNvSpPr txBox="1"/>
          <p:nvPr>
            <p:ph idx="6" type="subTitle"/>
          </p:nvPr>
        </p:nvSpPr>
        <p:spPr>
          <a:xfrm>
            <a:off x="6099200" y="2902039"/>
            <a:ext cx="2331600" cy="41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VT323"/>
                <a:ea typeface="VT323"/>
                <a:cs typeface="VT323"/>
                <a:sym typeface="VT323"/>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7" name="Google Shape;217;p23"/>
          <p:cNvSpPr/>
          <p:nvPr/>
        </p:nvSpPr>
        <p:spPr>
          <a:xfrm>
            <a:off x="-944700" y="914638"/>
            <a:ext cx="1664700" cy="166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p:nvPr/>
        </p:nvSpPr>
        <p:spPr>
          <a:xfrm>
            <a:off x="6099200" y="4604000"/>
            <a:ext cx="1204500" cy="120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 name="Google Shape;219;p23"/>
          <p:cNvGrpSpPr/>
          <p:nvPr/>
        </p:nvGrpSpPr>
        <p:grpSpPr>
          <a:xfrm rot="10800000">
            <a:off x="67912" y="4285661"/>
            <a:ext cx="864525" cy="770050"/>
            <a:chOff x="2696175" y="1790589"/>
            <a:chExt cx="864525" cy="770050"/>
          </a:xfrm>
        </p:grpSpPr>
        <p:sp>
          <p:nvSpPr>
            <p:cNvPr id="220" name="Google Shape;220;p23"/>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23"/>
          <p:cNvGrpSpPr/>
          <p:nvPr/>
        </p:nvGrpSpPr>
        <p:grpSpPr>
          <a:xfrm rot="2234057">
            <a:off x="2037239" y="-30738"/>
            <a:ext cx="595224" cy="595224"/>
            <a:chOff x="3945725" y="1716900"/>
            <a:chExt cx="595200" cy="595200"/>
          </a:xfrm>
        </p:grpSpPr>
        <p:sp>
          <p:nvSpPr>
            <p:cNvPr id="225" name="Google Shape;225;p23"/>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solidFill>
          <a:schemeClr val="lt2"/>
        </a:solidFill>
      </p:bgPr>
    </p:bg>
    <p:spTree>
      <p:nvGrpSpPr>
        <p:cNvPr id="229" name="Shape 229"/>
        <p:cNvGrpSpPr/>
        <p:nvPr/>
      </p:nvGrpSpPr>
      <p:grpSpPr>
        <a:xfrm>
          <a:off x="0" y="0"/>
          <a:ext cx="0" cy="0"/>
          <a:chOff x="0" y="0"/>
          <a:chExt cx="0" cy="0"/>
        </a:xfrm>
      </p:grpSpPr>
      <p:sp>
        <p:nvSpPr>
          <p:cNvPr id="230" name="Google Shape;230;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1" name="Google Shape;231;p24"/>
          <p:cNvSpPr txBox="1"/>
          <p:nvPr>
            <p:ph idx="1" type="subTitle"/>
          </p:nvPr>
        </p:nvSpPr>
        <p:spPr>
          <a:xfrm>
            <a:off x="1213038" y="1805210"/>
            <a:ext cx="1801500" cy="795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2" name="Google Shape;232;p24"/>
          <p:cNvSpPr txBox="1"/>
          <p:nvPr>
            <p:ph idx="2" type="subTitle"/>
          </p:nvPr>
        </p:nvSpPr>
        <p:spPr>
          <a:xfrm>
            <a:off x="6129463" y="1805210"/>
            <a:ext cx="1801500" cy="79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3" name="Google Shape;233;p24"/>
          <p:cNvSpPr txBox="1"/>
          <p:nvPr>
            <p:ph idx="3" type="subTitle"/>
          </p:nvPr>
        </p:nvSpPr>
        <p:spPr>
          <a:xfrm>
            <a:off x="1213038" y="3451093"/>
            <a:ext cx="1801500" cy="795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4" name="Google Shape;234;p24"/>
          <p:cNvSpPr txBox="1"/>
          <p:nvPr>
            <p:ph idx="4" type="subTitle"/>
          </p:nvPr>
        </p:nvSpPr>
        <p:spPr>
          <a:xfrm>
            <a:off x="6129463" y="3451093"/>
            <a:ext cx="1801500" cy="79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5" name="Google Shape;235;p24"/>
          <p:cNvSpPr txBox="1"/>
          <p:nvPr>
            <p:ph idx="5" type="subTitle"/>
          </p:nvPr>
        </p:nvSpPr>
        <p:spPr>
          <a:xfrm>
            <a:off x="1213038" y="1445410"/>
            <a:ext cx="18015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solidFill>
                  <a:schemeClr val="dk1"/>
                </a:solidFill>
                <a:latin typeface="VT323"/>
                <a:ea typeface="VT323"/>
                <a:cs typeface="VT323"/>
                <a:sym typeface="VT323"/>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6" name="Google Shape;236;p24"/>
          <p:cNvSpPr txBox="1"/>
          <p:nvPr>
            <p:ph idx="6" type="subTitle"/>
          </p:nvPr>
        </p:nvSpPr>
        <p:spPr>
          <a:xfrm>
            <a:off x="1213038" y="3091368"/>
            <a:ext cx="18015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solidFill>
                  <a:schemeClr val="dk1"/>
                </a:solidFill>
                <a:latin typeface="VT323"/>
                <a:ea typeface="VT323"/>
                <a:cs typeface="VT323"/>
                <a:sym typeface="VT323"/>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7" name="Google Shape;237;p24"/>
          <p:cNvSpPr txBox="1"/>
          <p:nvPr>
            <p:ph idx="7" type="subTitle"/>
          </p:nvPr>
        </p:nvSpPr>
        <p:spPr>
          <a:xfrm>
            <a:off x="6129463" y="1445410"/>
            <a:ext cx="1801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VT323"/>
                <a:ea typeface="VT323"/>
                <a:cs typeface="VT323"/>
                <a:sym typeface="VT323"/>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8" name="Google Shape;238;p24"/>
          <p:cNvSpPr txBox="1"/>
          <p:nvPr>
            <p:ph idx="8" type="subTitle"/>
          </p:nvPr>
        </p:nvSpPr>
        <p:spPr>
          <a:xfrm>
            <a:off x="6129463" y="3091368"/>
            <a:ext cx="1801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VT323"/>
                <a:ea typeface="VT323"/>
                <a:cs typeface="VT323"/>
                <a:sym typeface="VT323"/>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9" name="Google Shape;239;p24"/>
          <p:cNvSpPr/>
          <p:nvPr/>
        </p:nvSpPr>
        <p:spPr>
          <a:xfrm>
            <a:off x="8424000" y="-219300"/>
            <a:ext cx="1664700" cy="1664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2190200" y="4604000"/>
            <a:ext cx="1204500" cy="1204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solidFill>
          <a:schemeClr val="lt2"/>
        </a:solidFill>
      </p:bgPr>
    </p:bg>
    <p:spTree>
      <p:nvGrpSpPr>
        <p:cNvPr id="241" name="Shape 241"/>
        <p:cNvGrpSpPr/>
        <p:nvPr/>
      </p:nvGrpSpPr>
      <p:grpSpPr>
        <a:xfrm>
          <a:off x="0" y="0"/>
          <a:ext cx="0" cy="0"/>
          <a:chOff x="0" y="0"/>
          <a:chExt cx="0" cy="0"/>
        </a:xfrm>
      </p:grpSpPr>
      <p:sp>
        <p:nvSpPr>
          <p:cNvPr id="242" name="Google Shape;242;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3" name="Google Shape;243;p25"/>
          <p:cNvSpPr txBox="1"/>
          <p:nvPr>
            <p:ph idx="1" type="subTitle"/>
          </p:nvPr>
        </p:nvSpPr>
        <p:spPr>
          <a:xfrm>
            <a:off x="842490" y="2298581"/>
            <a:ext cx="21522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4" name="Google Shape;244;p25"/>
          <p:cNvSpPr txBox="1"/>
          <p:nvPr>
            <p:ph idx="2" type="subTitle"/>
          </p:nvPr>
        </p:nvSpPr>
        <p:spPr>
          <a:xfrm>
            <a:off x="3497550" y="2299574"/>
            <a:ext cx="2148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5" name="Google Shape;245;p25"/>
          <p:cNvSpPr txBox="1"/>
          <p:nvPr>
            <p:ph idx="3" type="subTitle"/>
          </p:nvPr>
        </p:nvSpPr>
        <p:spPr>
          <a:xfrm>
            <a:off x="844140" y="4119200"/>
            <a:ext cx="2148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6" name="Google Shape;246;p25"/>
          <p:cNvSpPr txBox="1"/>
          <p:nvPr>
            <p:ph idx="4" type="subTitle"/>
          </p:nvPr>
        </p:nvSpPr>
        <p:spPr>
          <a:xfrm>
            <a:off x="3497550" y="4119200"/>
            <a:ext cx="2148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7" name="Google Shape;247;p25"/>
          <p:cNvSpPr txBox="1"/>
          <p:nvPr>
            <p:ph idx="5" type="subTitle"/>
          </p:nvPr>
        </p:nvSpPr>
        <p:spPr>
          <a:xfrm>
            <a:off x="6149310" y="2299574"/>
            <a:ext cx="2148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8" name="Google Shape;248;p25"/>
          <p:cNvSpPr txBox="1"/>
          <p:nvPr>
            <p:ph idx="6" type="subTitle"/>
          </p:nvPr>
        </p:nvSpPr>
        <p:spPr>
          <a:xfrm>
            <a:off x="6149310" y="4119200"/>
            <a:ext cx="2148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9" name="Google Shape;249;p25"/>
          <p:cNvSpPr txBox="1"/>
          <p:nvPr>
            <p:ph idx="7" type="subTitle"/>
          </p:nvPr>
        </p:nvSpPr>
        <p:spPr>
          <a:xfrm>
            <a:off x="844140" y="2023097"/>
            <a:ext cx="2148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VT323"/>
                <a:ea typeface="VT323"/>
                <a:cs typeface="VT323"/>
                <a:sym typeface="VT323"/>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0" name="Google Shape;250;p25"/>
          <p:cNvSpPr txBox="1"/>
          <p:nvPr>
            <p:ph idx="8" type="subTitle"/>
          </p:nvPr>
        </p:nvSpPr>
        <p:spPr>
          <a:xfrm>
            <a:off x="3497550" y="2024240"/>
            <a:ext cx="2148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VT323"/>
                <a:ea typeface="VT323"/>
                <a:cs typeface="VT323"/>
                <a:sym typeface="VT323"/>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1" name="Google Shape;251;p25"/>
          <p:cNvSpPr txBox="1"/>
          <p:nvPr>
            <p:ph idx="9" type="subTitle"/>
          </p:nvPr>
        </p:nvSpPr>
        <p:spPr>
          <a:xfrm>
            <a:off x="6149310" y="2024240"/>
            <a:ext cx="2148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VT323"/>
                <a:ea typeface="VT323"/>
                <a:cs typeface="VT323"/>
                <a:sym typeface="VT323"/>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2" name="Google Shape;252;p25"/>
          <p:cNvSpPr txBox="1"/>
          <p:nvPr>
            <p:ph idx="13" type="subTitle"/>
          </p:nvPr>
        </p:nvSpPr>
        <p:spPr>
          <a:xfrm>
            <a:off x="844140" y="3846875"/>
            <a:ext cx="2148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VT323"/>
                <a:ea typeface="VT323"/>
                <a:cs typeface="VT323"/>
                <a:sym typeface="VT323"/>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3" name="Google Shape;253;p25"/>
          <p:cNvSpPr txBox="1"/>
          <p:nvPr>
            <p:ph idx="14" type="subTitle"/>
          </p:nvPr>
        </p:nvSpPr>
        <p:spPr>
          <a:xfrm>
            <a:off x="3497550" y="3846875"/>
            <a:ext cx="2148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VT323"/>
                <a:ea typeface="VT323"/>
                <a:cs typeface="VT323"/>
                <a:sym typeface="VT323"/>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4" name="Google Shape;254;p25"/>
          <p:cNvSpPr txBox="1"/>
          <p:nvPr>
            <p:ph idx="15" type="subTitle"/>
          </p:nvPr>
        </p:nvSpPr>
        <p:spPr>
          <a:xfrm>
            <a:off x="6149310" y="3846875"/>
            <a:ext cx="2148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VT323"/>
                <a:ea typeface="VT323"/>
                <a:cs typeface="VT323"/>
                <a:sym typeface="VT323"/>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5" name="Google Shape;255;p25"/>
          <p:cNvSpPr/>
          <p:nvPr/>
        </p:nvSpPr>
        <p:spPr>
          <a:xfrm rot="10800000">
            <a:off x="8360975" y="1148825"/>
            <a:ext cx="2332500" cy="2332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a:off x="-646675" y="4350275"/>
            <a:ext cx="1664700" cy="1664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
          <p:cNvSpPr/>
          <p:nvPr/>
        </p:nvSpPr>
        <p:spPr>
          <a:xfrm>
            <a:off x="-484500" y="-62750"/>
            <a:ext cx="1204500" cy="120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25"/>
          <p:cNvGrpSpPr/>
          <p:nvPr/>
        </p:nvGrpSpPr>
        <p:grpSpPr>
          <a:xfrm rot="10800000">
            <a:off x="-246575" y="2495561"/>
            <a:ext cx="864525" cy="770050"/>
            <a:chOff x="2696175" y="1790589"/>
            <a:chExt cx="864525" cy="770050"/>
          </a:xfrm>
        </p:grpSpPr>
        <p:sp>
          <p:nvSpPr>
            <p:cNvPr id="259" name="Google Shape;259;p25"/>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5"/>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25"/>
          <p:cNvGrpSpPr/>
          <p:nvPr/>
        </p:nvGrpSpPr>
        <p:grpSpPr>
          <a:xfrm rot="2234057">
            <a:off x="8417614" y="4185637"/>
            <a:ext cx="595224" cy="595224"/>
            <a:chOff x="3945725" y="1716900"/>
            <a:chExt cx="595200" cy="595200"/>
          </a:xfrm>
        </p:grpSpPr>
        <p:sp>
          <p:nvSpPr>
            <p:cNvPr id="264" name="Google Shape;264;p25"/>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5"/>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5"/>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5"/>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25"/>
          <p:cNvGrpSpPr/>
          <p:nvPr/>
        </p:nvGrpSpPr>
        <p:grpSpPr>
          <a:xfrm rot="-5400000">
            <a:off x="5782750" y="-410739"/>
            <a:ext cx="864525" cy="770050"/>
            <a:chOff x="2696175" y="1790589"/>
            <a:chExt cx="864525" cy="770050"/>
          </a:xfrm>
        </p:grpSpPr>
        <p:sp>
          <p:nvSpPr>
            <p:cNvPr id="269" name="Google Shape;269;p25"/>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5"/>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5"/>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5"/>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solidFill>
          <a:schemeClr val="lt1"/>
        </a:solidFill>
      </p:bgPr>
    </p:bg>
    <p:spTree>
      <p:nvGrpSpPr>
        <p:cNvPr id="273" name="Shape 273"/>
        <p:cNvGrpSpPr/>
        <p:nvPr/>
      </p:nvGrpSpPr>
      <p:grpSpPr>
        <a:xfrm>
          <a:off x="0" y="0"/>
          <a:ext cx="0" cy="0"/>
          <a:chOff x="0" y="0"/>
          <a:chExt cx="0" cy="0"/>
        </a:xfrm>
      </p:grpSpPr>
      <p:sp>
        <p:nvSpPr>
          <p:cNvPr id="274" name="Google Shape;274;p26"/>
          <p:cNvSpPr txBox="1"/>
          <p:nvPr>
            <p:ph hasCustomPrompt="1" type="title"/>
          </p:nvPr>
        </p:nvSpPr>
        <p:spPr>
          <a:xfrm>
            <a:off x="911176" y="779100"/>
            <a:ext cx="3931800" cy="6402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5" name="Google Shape;275;p26"/>
          <p:cNvSpPr txBox="1"/>
          <p:nvPr>
            <p:ph idx="1" type="subTitle"/>
          </p:nvPr>
        </p:nvSpPr>
        <p:spPr>
          <a:xfrm>
            <a:off x="911176" y="1417429"/>
            <a:ext cx="39318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76" name="Google Shape;276;p26"/>
          <p:cNvSpPr txBox="1"/>
          <p:nvPr>
            <p:ph hasCustomPrompt="1" idx="2" type="title"/>
          </p:nvPr>
        </p:nvSpPr>
        <p:spPr>
          <a:xfrm>
            <a:off x="911176" y="2023052"/>
            <a:ext cx="3931800" cy="6402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7" name="Google Shape;277;p26"/>
          <p:cNvSpPr txBox="1"/>
          <p:nvPr>
            <p:ph idx="3" type="subTitle"/>
          </p:nvPr>
        </p:nvSpPr>
        <p:spPr>
          <a:xfrm>
            <a:off x="911176" y="2663248"/>
            <a:ext cx="39318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78" name="Google Shape;278;p26"/>
          <p:cNvSpPr txBox="1"/>
          <p:nvPr>
            <p:ph hasCustomPrompt="1" idx="4" type="title"/>
          </p:nvPr>
        </p:nvSpPr>
        <p:spPr>
          <a:xfrm>
            <a:off x="911176" y="3266638"/>
            <a:ext cx="3931800" cy="6402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9" name="Google Shape;279;p26"/>
          <p:cNvSpPr txBox="1"/>
          <p:nvPr>
            <p:ph idx="5" type="subTitle"/>
          </p:nvPr>
        </p:nvSpPr>
        <p:spPr>
          <a:xfrm>
            <a:off x="911176" y="3906830"/>
            <a:ext cx="39318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80" name="Google Shape;280;p26"/>
          <p:cNvSpPr/>
          <p:nvPr>
            <p:ph idx="6" type="pic"/>
          </p:nvPr>
        </p:nvSpPr>
        <p:spPr>
          <a:xfrm>
            <a:off x="5150951" y="888889"/>
            <a:ext cx="3067200" cy="3495600"/>
          </a:xfrm>
          <a:prstGeom prst="rect">
            <a:avLst/>
          </a:prstGeom>
          <a:noFill/>
          <a:ln cap="flat" cmpd="sng" w="19050">
            <a:solidFill>
              <a:schemeClr val="dk1"/>
            </a:solidFill>
            <a:prstDash val="solid"/>
            <a:round/>
            <a:headEnd len="sm" w="sm" type="none"/>
            <a:tailEnd len="sm" w="sm" type="none"/>
          </a:ln>
          <a:effectLst>
            <a:outerShdw rotWithShape="0" algn="bl" dir="2940000" dist="114300">
              <a:srgbClr val="000000"/>
            </a:outerShdw>
          </a:effectLst>
        </p:spPr>
      </p:sp>
      <p:sp>
        <p:nvSpPr>
          <p:cNvPr id="281" name="Google Shape;281;p26"/>
          <p:cNvSpPr/>
          <p:nvPr/>
        </p:nvSpPr>
        <p:spPr>
          <a:xfrm>
            <a:off x="-951475" y="2474250"/>
            <a:ext cx="1664700" cy="1664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2989200" y="4604000"/>
            <a:ext cx="1204500" cy="1204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6"/>
          <p:cNvGrpSpPr/>
          <p:nvPr/>
        </p:nvGrpSpPr>
        <p:grpSpPr>
          <a:xfrm rot="10800000">
            <a:off x="8526137" y="4138961"/>
            <a:ext cx="864525" cy="770050"/>
            <a:chOff x="2696175" y="1790589"/>
            <a:chExt cx="864525" cy="770050"/>
          </a:xfrm>
        </p:grpSpPr>
        <p:sp>
          <p:nvSpPr>
            <p:cNvPr id="284" name="Google Shape;284;p26"/>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6"/>
          <p:cNvGrpSpPr/>
          <p:nvPr/>
        </p:nvGrpSpPr>
        <p:grpSpPr>
          <a:xfrm rot="2234057">
            <a:off x="196539" y="174262"/>
            <a:ext cx="595224" cy="595224"/>
            <a:chOff x="3945725" y="1716900"/>
            <a:chExt cx="595200" cy="595200"/>
          </a:xfrm>
        </p:grpSpPr>
        <p:sp>
          <p:nvSpPr>
            <p:cNvPr id="289" name="Google Shape;289;p26"/>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93" name="Shape 293"/>
        <p:cNvGrpSpPr/>
        <p:nvPr/>
      </p:nvGrpSpPr>
      <p:grpSpPr>
        <a:xfrm>
          <a:off x="0" y="0"/>
          <a:ext cx="0" cy="0"/>
          <a:chOff x="0" y="0"/>
          <a:chExt cx="0" cy="0"/>
        </a:xfrm>
      </p:grpSpPr>
      <p:sp>
        <p:nvSpPr>
          <p:cNvPr id="294" name="Google Shape;294;p27"/>
          <p:cNvSpPr txBox="1"/>
          <p:nvPr>
            <p:ph type="title"/>
          </p:nvPr>
        </p:nvSpPr>
        <p:spPr>
          <a:xfrm>
            <a:off x="713225" y="596650"/>
            <a:ext cx="4448100" cy="123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10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5" name="Google Shape;295;p27"/>
          <p:cNvSpPr txBox="1"/>
          <p:nvPr>
            <p:ph idx="1" type="subTitle"/>
          </p:nvPr>
        </p:nvSpPr>
        <p:spPr>
          <a:xfrm>
            <a:off x="713250" y="161285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6"/>
              </a:buClr>
              <a:buSzPts val="1400"/>
              <a:buNone/>
              <a:defRPr>
                <a:solidFill>
                  <a:schemeClr val="accent6"/>
                </a:solidFill>
              </a:defRPr>
            </a:lvl1pPr>
            <a:lvl2pPr lvl="1" rtl="0" algn="ctr">
              <a:lnSpc>
                <a:spcPct val="100000"/>
              </a:lnSpc>
              <a:spcBef>
                <a:spcPts val="0"/>
              </a:spcBef>
              <a:spcAft>
                <a:spcPts val="0"/>
              </a:spcAft>
              <a:buClr>
                <a:schemeClr val="accent6"/>
              </a:buClr>
              <a:buSzPts val="1400"/>
              <a:buNone/>
              <a:defRPr>
                <a:solidFill>
                  <a:schemeClr val="accent6"/>
                </a:solidFill>
              </a:defRPr>
            </a:lvl2pPr>
            <a:lvl3pPr lvl="2" rtl="0" algn="ctr">
              <a:lnSpc>
                <a:spcPct val="100000"/>
              </a:lnSpc>
              <a:spcBef>
                <a:spcPts val="1600"/>
              </a:spcBef>
              <a:spcAft>
                <a:spcPts val="0"/>
              </a:spcAft>
              <a:buClr>
                <a:schemeClr val="accent6"/>
              </a:buClr>
              <a:buSzPts val="1400"/>
              <a:buNone/>
              <a:defRPr>
                <a:solidFill>
                  <a:schemeClr val="accent6"/>
                </a:solidFill>
              </a:defRPr>
            </a:lvl3pPr>
            <a:lvl4pPr lvl="3" rtl="0" algn="ctr">
              <a:lnSpc>
                <a:spcPct val="100000"/>
              </a:lnSpc>
              <a:spcBef>
                <a:spcPts val="1600"/>
              </a:spcBef>
              <a:spcAft>
                <a:spcPts val="0"/>
              </a:spcAft>
              <a:buClr>
                <a:schemeClr val="accent6"/>
              </a:buClr>
              <a:buSzPts val="1400"/>
              <a:buNone/>
              <a:defRPr>
                <a:solidFill>
                  <a:schemeClr val="accent6"/>
                </a:solidFill>
              </a:defRPr>
            </a:lvl4pPr>
            <a:lvl5pPr lvl="4" rtl="0" algn="ctr">
              <a:lnSpc>
                <a:spcPct val="100000"/>
              </a:lnSpc>
              <a:spcBef>
                <a:spcPts val="1600"/>
              </a:spcBef>
              <a:spcAft>
                <a:spcPts val="0"/>
              </a:spcAft>
              <a:buClr>
                <a:schemeClr val="accent6"/>
              </a:buClr>
              <a:buSzPts val="1400"/>
              <a:buNone/>
              <a:defRPr>
                <a:solidFill>
                  <a:schemeClr val="accent6"/>
                </a:solidFill>
              </a:defRPr>
            </a:lvl5pPr>
            <a:lvl6pPr lvl="5" rtl="0" algn="ctr">
              <a:lnSpc>
                <a:spcPct val="100000"/>
              </a:lnSpc>
              <a:spcBef>
                <a:spcPts val="1600"/>
              </a:spcBef>
              <a:spcAft>
                <a:spcPts val="0"/>
              </a:spcAft>
              <a:buClr>
                <a:schemeClr val="accent6"/>
              </a:buClr>
              <a:buSzPts val="1400"/>
              <a:buNone/>
              <a:defRPr>
                <a:solidFill>
                  <a:schemeClr val="accent6"/>
                </a:solidFill>
              </a:defRPr>
            </a:lvl6pPr>
            <a:lvl7pPr lvl="6" rtl="0" algn="ctr">
              <a:lnSpc>
                <a:spcPct val="100000"/>
              </a:lnSpc>
              <a:spcBef>
                <a:spcPts val="1600"/>
              </a:spcBef>
              <a:spcAft>
                <a:spcPts val="0"/>
              </a:spcAft>
              <a:buClr>
                <a:schemeClr val="accent6"/>
              </a:buClr>
              <a:buSzPts val="1400"/>
              <a:buNone/>
              <a:defRPr>
                <a:solidFill>
                  <a:schemeClr val="accent6"/>
                </a:solidFill>
              </a:defRPr>
            </a:lvl7pPr>
            <a:lvl8pPr lvl="7" rtl="0" algn="ctr">
              <a:lnSpc>
                <a:spcPct val="100000"/>
              </a:lnSpc>
              <a:spcBef>
                <a:spcPts val="1600"/>
              </a:spcBef>
              <a:spcAft>
                <a:spcPts val="0"/>
              </a:spcAft>
              <a:buClr>
                <a:schemeClr val="accent6"/>
              </a:buClr>
              <a:buSzPts val="1400"/>
              <a:buNone/>
              <a:defRPr>
                <a:solidFill>
                  <a:schemeClr val="accent6"/>
                </a:solidFill>
              </a:defRPr>
            </a:lvl8pPr>
            <a:lvl9pPr lvl="8" rtl="0" algn="ctr">
              <a:lnSpc>
                <a:spcPct val="100000"/>
              </a:lnSpc>
              <a:spcBef>
                <a:spcPts val="1600"/>
              </a:spcBef>
              <a:spcAft>
                <a:spcPts val="1600"/>
              </a:spcAft>
              <a:buClr>
                <a:schemeClr val="accent6"/>
              </a:buClr>
              <a:buSzPts val="1400"/>
              <a:buNone/>
              <a:defRPr>
                <a:solidFill>
                  <a:schemeClr val="accent6"/>
                </a:solidFill>
              </a:defRPr>
            </a:lvl9pPr>
          </a:lstStyle>
          <a:p/>
        </p:txBody>
      </p:sp>
      <p:sp>
        <p:nvSpPr>
          <p:cNvPr id="296" name="Google Shape;296;p27"/>
          <p:cNvSpPr/>
          <p:nvPr>
            <p:ph idx="2" type="pic"/>
          </p:nvPr>
        </p:nvSpPr>
        <p:spPr>
          <a:xfrm>
            <a:off x="5238750" y="866775"/>
            <a:ext cx="2943300" cy="3533700"/>
          </a:xfrm>
          <a:prstGeom prst="rect">
            <a:avLst/>
          </a:prstGeom>
          <a:noFill/>
          <a:ln cap="flat" cmpd="sng" w="19050">
            <a:solidFill>
              <a:srgbClr val="000000"/>
            </a:solidFill>
            <a:prstDash val="solid"/>
            <a:round/>
            <a:headEnd len="sm" w="sm" type="none"/>
            <a:tailEnd len="sm" w="sm" type="none"/>
          </a:ln>
          <a:effectLst>
            <a:outerShdw rotWithShape="0" algn="bl" dir="3000000" dist="114300">
              <a:srgbClr val="000000"/>
            </a:outerShdw>
          </a:effectLst>
        </p:spPr>
      </p:sp>
      <p:sp>
        <p:nvSpPr>
          <p:cNvPr id="297" name="Google Shape;297;p27"/>
          <p:cNvSpPr txBox="1"/>
          <p:nvPr/>
        </p:nvSpPr>
        <p:spPr>
          <a:xfrm>
            <a:off x="715350" y="3512300"/>
            <a:ext cx="4443900" cy="7218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accent6"/>
                </a:solidFill>
                <a:latin typeface="Roboto Mono"/>
                <a:ea typeface="Roboto Mono"/>
                <a:cs typeface="Roboto Mono"/>
                <a:sym typeface="Roboto Mono"/>
              </a:rPr>
              <a:t>CREDITS: This presentation template was created by </a:t>
            </a:r>
            <a:r>
              <a:rPr b="1" lang="en" sz="1200">
                <a:solidFill>
                  <a:schemeClr val="accent6"/>
                </a:solidFill>
                <a:uFill>
                  <a:noFill/>
                </a:uFill>
                <a:latin typeface="Roboto Mono"/>
                <a:ea typeface="Roboto Mono"/>
                <a:cs typeface="Roboto Mono"/>
                <a:sym typeface="Roboto Mono"/>
                <a:hlinkClick r:id="rId2">
                  <a:extLst>
                    <a:ext uri="{A12FA001-AC4F-418D-AE19-62706E023703}">
                      <ahyp:hlinkClr val="tx"/>
                    </a:ext>
                  </a:extLst>
                </a:hlinkClick>
              </a:rPr>
              <a:t>Slidesgo</a:t>
            </a:r>
            <a:r>
              <a:rPr lang="en" sz="1200">
                <a:solidFill>
                  <a:schemeClr val="accent6"/>
                </a:solidFill>
                <a:latin typeface="Roboto Mono"/>
                <a:ea typeface="Roboto Mono"/>
                <a:cs typeface="Roboto Mono"/>
                <a:sym typeface="Roboto Mono"/>
              </a:rPr>
              <a:t>, and includes icons by </a:t>
            </a:r>
            <a:r>
              <a:rPr b="1" lang="en" sz="1200">
                <a:solidFill>
                  <a:schemeClr val="accent6"/>
                </a:solidFill>
                <a:uFill>
                  <a:noFill/>
                </a:uFill>
                <a:latin typeface="Roboto Mono"/>
                <a:ea typeface="Roboto Mono"/>
                <a:cs typeface="Roboto Mono"/>
                <a:sym typeface="Roboto Mono"/>
                <a:hlinkClick r:id="rId3">
                  <a:extLst>
                    <a:ext uri="{A12FA001-AC4F-418D-AE19-62706E023703}">
                      <ahyp:hlinkClr val="tx"/>
                    </a:ext>
                  </a:extLst>
                </a:hlinkClick>
              </a:rPr>
              <a:t>Flaticon</a:t>
            </a:r>
            <a:r>
              <a:rPr lang="en" sz="1200">
                <a:solidFill>
                  <a:schemeClr val="accent6"/>
                </a:solidFill>
                <a:latin typeface="Roboto Mono"/>
                <a:ea typeface="Roboto Mono"/>
                <a:cs typeface="Roboto Mono"/>
                <a:sym typeface="Roboto Mono"/>
              </a:rPr>
              <a:t>, and infographics &amp; images by </a:t>
            </a:r>
            <a:r>
              <a:rPr b="1" lang="en" sz="1200">
                <a:solidFill>
                  <a:schemeClr val="accent6"/>
                </a:solidFill>
                <a:uFill>
                  <a:noFill/>
                </a:uFill>
                <a:latin typeface="Roboto Mono"/>
                <a:ea typeface="Roboto Mono"/>
                <a:cs typeface="Roboto Mono"/>
                <a:sym typeface="Roboto Mono"/>
                <a:hlinkClick r:id="rId4">
                  <a:extLst>
                    <a:ext uri="{A12FA001-AC4F-418D-AE19-62706E023703}">
                      <ahyp:hlinkClr val="tx"/>
                    </a:ext>
                  </a:extLst>
                </a:hlinkClick>
              </a:rPr>
              <a:t>Freepik</a:t>
            </a:r>
            <a:r>
              <a:rPr lang="en" sz="1200" u="sng">
                <a:solidFill>
                  <a:schemeClr val="accent6"/>
                </a:solidFill>
                <a:latin typeface="Roboto Mono"/>
                <a:ea typeface="Roboto Mono"/>
                <a:cs typeface="Roboto Mono"/>
                <a:sym typeface="Roboto Mono"/>
              </a:rPr>
              <a:t> </a:t>
            </a:r>
            <a:endParaRPr sz="1200" u="sng">
              <a:solidFill>
                <a:schemeClr val="accent6"/>
              </a:solidFill>
              <a:latin typeface="Roboto Mono"/>
              <a:ea typeface="Roboto Mono"/>
              <a:cs typeface="Roboto Mono"/>
              <a:sym typeface="Roboto Mono"/>
            </a:endParaRPr>
          </a:p>
        </p:txBody>
      </p:sp>
      <p:sp>
        <p:nvSpPr>
          <p:cNvPr id="298" name="Google Shape;298;p27"/>
          <p:cNvSpPr/>
          <p:nvPr/>
        </p:nvSpPr>
        <p:spPr>
          <a:xfrm>
            <a:off x="-589400" y="-636725"/>
            <a:ext cx="1664700" cy="1664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260500" y="4400475"/>
            <a:ext cx="1204500" cy="120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27"/>
          <p:cNvGrpSpPr/>
          <p:nvPr/>
        </p:nvGrpSpPr>
        <p:grpSpPr>
          <a:xfrm rot="2234057">
            <a:off x="8381489" y="152137"/>
            <a:ext cx="595224" cy="595224"/>
            <a:chOff x="3945725" y="1716900"/>
            <a:chExt cx="595200" cy="595200"/>
          </a:xfrm>
        </p:grpSpPr>
        <p:sp>
          <p:nvSpPr>
            <p:cNvPr id="301" name="Google Shape;301;p27"/>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05" name="Shape 305"/>
        <p:cNvGrpSpPr/>
        <p:nvPr/>
      </p:nvGrpSpPr>
      <p:grpSpPr>
        <a:xfrm>
          <a:off x="0" y="0"/>
          <a:ext cx="0" cy="0"/>
          <a:chOff x="0" y="0"/>
          <a:chExt cx="0" cy="0"/>
        </a:xfrm>
      </p:grpSpPr>
      <p:sp>
        <p:nvSpPr>
          <p:cNvPr id="306" name="Google Shape;306;p28"/>
          <p:cNvSpPr/>
          <p:nvPr/>
        </p:nvSpPr>
        <p:spPr>
          <a:xfrm>
            <a:off x="8430775" y="476488"/>
            <a:ext cx="1664700" cy="166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p:nvPr/>
        </p:nvSpPr>
        <p:spPr>
          <a:xfrm>
            <a:off x="1060475" y="4604000"/>
            <a:ext cx="1204500" cy="120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28"/>
          <p:cNvGrpSpPr/>
          <p:nvPr/>
        </p:nvGrpSpPr>
        <p:grpSpPr>
          <a:xfrm rot="10800000">
            <a:off x="6259162" y="4518286"/>
            <a:ext cx="864525" cy="770050"/>
            <a:chOff x="2696175" y="1790589"/>
            <a:chExt cx="864525" cy="770050"/>
          </a:xfrm>
        </p:grpSpPr>
        <p:sp>
          <p:nvSpPr>
            <p:cNvPr id="309" name="Google Shape;309;p28"/>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28"/>
          <p:cNvGrpSpPr/>
          <p:nvPr/>
        </p:nvGrpSpPr>
        <p:grpSpPr>
          <a:xfrm rot="2234057">
            <a:off x="2856389" y="-2163"/>
            <a:ext cx="595224" cy="595224"/>
            <a:chOff x="3945725" y="1716900"/>
            <a:chExt cx="595200" cy="595200"/>
          </a:xfrm>
        </p:grpSpPr>
        <p:sp>
          <p:nvSpPr>
            <p:cNvPr id="314" name="Google Shape;314;p28"/>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28"/>
          <p:cNvSpPr/>
          <p:nvPr/>
        </p:nvSpPr>
        <p:spPr>
          <a:xfrm>
            <a:off x="-951475" y="287200"/>
            <a:ext cx="1664700" cy="1664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lt2"/>
        </a:solidFill>
      </p:bgPr>
    </p:bg>
    <p:spTree>
      <p:nvGrpSpPr>
        <p:cNvPr id="319" name="Shape 319"/>
        <p:cNvGrpSpPr/>
        <p:nvPr/>
      </p:nvGrpSpPr>
      <p:grpSpPr>
        <a:xfrm>
          <a:off x="0" y="0"/>
          <a:ext cx="0" cy="0"/>
          <a:chOff x="0" y="0"/>
          <a:chExt cx="0" cy="0"/>
        </a:xfrm>
      </p:grpSpPr>
      <p:sp>
        <p:nvSpPr>
          <p:cNvPr id="320" name="Google Shape;320;p29"/>
          <p:cNvSpPr/>
          <p:nvPr/>
        </p:nvSpPr>
        <p:spPr>
          <a:xfrm rot="10800000">
            <a:off x="-1619275" y="1405500"/>
            <a:ext cx="2332500" cy="2332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a:off x="6516125" y="4604000"/>
            <a:ext cx="1664700" cy="1664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a:off x="8178875" y="-457975"/>
            <a:ext cx="1204500" cy="120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9"/>
          <p:cNvGrpSpPr/>
          <p:nvPr/>
        </p:nvGrpSpPr>
        <p:grpSpPr>
          <a:xfrm rot="10800000">
            <a:off x="2732525" y="-240739"/>
            <a:ext cx="864525" cy="770050"/>
            <a:chOff x="2696175" y="1790589"/>
            <a:chExt cx="864525" cy="770050"/>
          </a:xfrm>
        </p:grpSpPr>
        <p:sp>
          <p:nvSpPr>
            <p:cNvPr id="324" name="Google Shape;324;p29"/>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29"/>
          <p:cNvGrpSpPr/>
          <p:nvPr/>
        </p:nvGrpSpPr>
        <p:grpSpPr>
          <a:xfrm rot="2234057">
            <a:off x="8483514" y="2556862"/>
            <a:ext cx="595224" cy="595224"/>
            <a:chOff x="3945725" y="1716900"/>
            <a:chExt cx="595200" cy="595200"/>
          </a:xfrm>
        </p:grpSpPr>
        <p:sp>
          <p:nvSpPr>
            <p:cNvPr id="329" name="Google Shape;329;p29"/>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29"/>
          <p:cNvGrpSpPr/>
          <p:nvPr/>
        </p:nvGrpSpPr>
        <p:grpSpPr>
          <a:xfrm rot="-5400000">
            <a:off x="2287075" y="4651236"/>
            <a:ext cx="864525" cy="770050"/>
            <a:chOff x="2696175" y="1790589"/>
            <a:chExt cx="864525" cy="770050"/>
          </a:xfrm>
        </p:grpSpPr>
        <p:sp>
          <p:nvSpPr>
            <p:cNvPr id="334" name="Google Shape;334;p29"/>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2"/>
        </a:solidFill>
      </p:bgPr>
    </p:bg>
    <p:spTree>
      <p:nvGrpSpPr>
        <p:cNvPr id="30" name="Shape 30"/>
        <p:cNvGrpSpPr/>
        <p:nvPr/>
      </p:nvGrpSpPr>
      <p:grpSpPr>
        <a:xfrm>
          <a:off x="0" y="0"/>
          <a:ext cx="0" cy="0"/>
          <a:chOff x="0" y="0"/>
          <a:chExt cx="0" cy="0"/>
        </a:xfrm>
      </p:grpSpPr>
      <p:sp>
        <p:nvSpPr>
          <p:cNvPr id="31" name="Google Shape;3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 name="Google Shape;32;p4"/>
          <p:cNvSpPr txBox="1"/>
          <p:nvPr>
            <p:ph idx="1" type="body"/>
          </p:nvPr>
        </p:nvSpPr>
        <p:spPr>
          <a:xfrm>
            <a:off x="720000" y="1050750"/>
            <a:ext cx="7704000" cy="2988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33" name="Google Shape;33;p4"/>
          <p:cNvSpPr/>
          <p:nvPr/>
        </p:nvSpPr>
        <p:spPr>
          <a:xfrm>
            <a:off x="-1045500" y="241900"/>
            <a:ext cx="1664700" cy="1664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8255850" y="4463750"/>
            <a:ext cx="1183500" cy="118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5743500" y="-831725"/>
            <a:ext cx="1183500" cy="118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2"/>
        </a:solidFill>
      </p:bgPr>
    </p:bg>
    <p:spTree>
      <p:nvGrpSpPr>
        <p:cNvPr id="36" name="Shape 36"/>
        <p:cNvGrpSpPr/>
        <p:nvPr/>
      </p:nvGrpSpPr>
      <p:grpSpPr>
        <a:xfrm>
          <a:off x="0" y="0"/>
          <a:ext cx="0" cy="0"/>
          <a:chOff x="0" y="0"/>
          <a:chExt cx="0" cy="0"/>
        </a:xfrm>
      </p:grpSpPr>
      <p:sp>
        <p:nvSpPr>
          <p:cNvPr id="37" name="Google Shape;37;p5"/>
          <p:cNvSpPr txBox="1"/>
          <p:nvPr>
            <p:ph idx="1" type="subTitle"/>
          </p:nvPr>
        </p:nvSpPr>
        <p:spPr>
          <a:xfrm>
            <a:off x="5230368" y="1701246"/>
            <a:ext cx="3200400" cy="2362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b="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 name="Google Shape;38;p5"/>
          <p:cNvSpPr txBox="1"/>
          <p:nvPr>
            <p:ph idx="2" type="subTitle"/>
          </p:nvPr>
        </p:nvSpPr>
        <p:spPr>
          <a:xfrm>
            <a:off x="713225" y="1704944"/>
            <a:ext cx="3200400" cy="2359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b="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 name="Google Shape;39;p5"/>
          <p:cNvSpPr txBox="1"/>
          <p:nvPr>
            <p:ph idx="3" type="subTitle"/>
          </p:nvPr>
        </p:nvSpPr>
        <p:spPr>
          <a:xfrm>
            <a:off x="713225" y="1079356"/>
            <a:ext cx="3200400" cy="457200"/>
          </a:xfrm>
          <a:prstGeom prst="rect">
            <a:avLst/>
          </a:prstGeom>
          <a:solidFill>
            <a:schemeClr val="accen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VT323"/>
                <a:ea typeface="VT323"/>
                <a:cs typeface="VT323"/>
                <a:sym typeface="VT323"/>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 name="Google Shape;40;p5"/>
          <p:cNvSpPr txBox="1"/>
          <p:nvPr>
            <p:ph idx="4" type="subTitle"/>
          </p:nvPr>
        </p:nvSpPr>
        <p:spPr>
          <a:xfrm>
            <a:off x="5230368" y="1081278"/>
            <a:ext cx="3200400" cy="4572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VT323"/>
                <a:ea typeface="VT323"/>
                <a:cs typeface="VT323"/>
                <a:sym typeface="VT323"/>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 name="Google Shape;41;p5"/>
          <p:cNvSpPr/>
          <p:nvPr/>
        </p:nvSpPr>
        <p:spPr>
          <a:xfrm>
            <a:off x="-638125" y="-753750"/>
            <a:ext cx="1664700" cy="1664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188325" y="4604000"/>
            <a:ext cx="1204500" cy="120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5"/>
          <p:cNvGrpSpPr/>
          <p:nvPr/>
        </p:nvGrpSpPr>
        <p:grpSpPr>
          <a:xfrm rot="2234057">
            <a:off x="75089" y="2274312"/>
            <a:ext cx="595224" cy="595224"/>
            <a:chOff x="3945725" y="1716900"/>
            <a:chExt cx="595200" cy="595200"/>
          </a:xfrm>
        </p:grpSpPr>
        <p:sp>
          <p:nvSpPr>
            <p:cNvPr id="44" name="Google Shape;44;p5"/>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2"/>
        </a:solidFill>
      </p:bgPr>
    </p:bg>
    <p:spTree>
      <p:nvGrpSpPr>
        <p:cNvPr id="48" name="Shape 48"/>
        <p:cNvGrpSpPr/>
        <p:nvPr/>
      </p:nvGrpSpPr>
      <p:grpSpPr>
        <a:xfrm>
          <a:off x="0" y="0"/>
          <a:ext cx="0" cy="0"/>
          <a:chOff x="0" y="0"/>
          <a:chExt cx="0" cy="0"/>
        </a:xfrm>
      </p:grpSpPr>
      <p:sp>
        <p:nvSpPr>
          <p:cNvPr id="49" name="Google Shape;4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 name="Google Shape;50;p6"/>
          <p:cNvSpPr/>
          <p:nvPr/>
        </p:nvSpPr>
        <p:spPr>
          <a:xfrm rot="10800000">
            <a:off x="8360963" y="3141350"/>
            <a:ext cx="1664700" cy="1664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rot="10800000">
            <a:off x="2016813" y="-824300"/>
            <a:ext cx="1363800" cy="1363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2"/>
        </a:solidFill>
      </p:bgPr>
    </p:bg>
    <p:spTree>
      <p:nvGrpSpPr>
        <p:cNvPr id="52" name="Shape 52"/>
        <p:cNvGrpSpPr/>
        <p:nvPr/>
      </p:nvGrpSpPr>
      <p:grpSpPr>
        <a:xfrm>
          <a:off x="0" y="0"/>
          <a:ext cx="0" cy="0"/>
          <a:chOff x="0" y="0"/>
          <a:chExt cx="0" cy="0"/>
        </a:xfrm>
      </p:grpSpPr>
      <p:sp>
        <p:nvSpPr>
          <p:cNvPr id="53" name="Google Shape;53;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 name="Google Shape;54;p7"/>
          <p:cNvSpPr txBox="1"/>
          <p:nvPr>
            <p:ph idx="1" type="subTitle"/>
          </p:nvPr>
        </p:nvSpPr>
        <p:spPr>
          <a:xfrm>
            <a:off x="719994" y="1664370"/>
            <a:ext cx="4080600" cy="23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55" name="Google Shape;55;p7"/>
          <p:cNvSpPr/>
          <p:nvPr>
            <p:ph idx="2" type="pic"/>
          </p:nvPr>
        </p:nvSpPr>
        <p:spPr>
          <a:xfrm>
            <a:off x="5096444" y="1527568"/>
            <a:ext cx="3201600" cy="2675100"/>
          </a:xfrm>
          <a:prstGeom prst="rect">
            <a:avLst/>
          </a:prstGeom>
          <a:noFill/>
          <a:ln cap="flat" cmpd="sng" w="19050">
            <a:solidFill>
              <a:schemeClr val="dk1"/>
            </a:solidFill>
            <a:prstDash val="solid"/>
            <a:round/>
            <a:headEnd len="sm" w="sm" type="none"/>
            <a:tailEnd len="sm" w="sm" type="none"/>
          </a:ln>
          <a:effectLst>
            <a:outerShdw rotWithShape="0" algn="bl" dir="3000000" dist="114300">
              <a:srgbClr val="000000"/>
            </a:outerShdw>
          </a:effectLst>
        </p:spPr>
      </p:sp>
      <p:sp>
        <p:nvSpPr>
          <p:cNvPr id="56" name="Google Shape;56;p7"/>
          <p:cNvSpPr/>
          <p:nvPr/>
        </p:nvSpPr>
        <p:spPr>
          <a:xfrm>
            <a:off x="-951475" y="445025"/>
            <a:ext cx="1664700" cy="1664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a:off x="110975" y="4604000"/>
            <a:ext cx="1204500" cy="120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a:off x="8030600" y="4502675"/>
            <a:ext cx="1664700" cy="1664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8"/>
          <p:cNvSpPr txBox="1"/>
          <p:nvPr>
            <p:ph type="title"/>
          </p:nvPr>
        </p:nvSpPr>
        <p:spPr>
          <a:xfrm>
            <a:off x="4264895" y="1379700"/>
            <a:ext cx="3836100" cy="2384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10000">
                <a:solidFill>
                  <a:schemeClr val="accent6"/>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1" name="Google Shape;61;p8"/>
          <p:cNvSpPr/>
          <p:nvPr>
            <p:ph idx="2" type="pic"/>
          </p:nvPr>
        </p:nvSpPr>
        <p:spPr>
          <a:xfrm>
            <a:off x="1057045" y="981889"/>
            <a:ext cx="2540100" cy="3252900"/>
          </a:xfrm>
          <a:prstGeom prst="rect">
            <a:avLst/>
          </a:prstGeom>
          <a:noFill/>
          <a:ln cap="flat" cmpd="sng" w="19050">
            <a:solidFill>
              <a:srgbClr val="000000"/>
            </a:solidFill>
            <a:prstDash val="solid"/>
            <a:round/>
            <a:headEnd len="sm" w="sm" type="none"/>
            <a:tailEnd len="sm" w="sm" type="none"/>
          </a:ln>
          <a:effectLst>
            <a:outerShdw rotWithShape="0" algn="bl" dir="2940000" dist="114300">
              <a:srgbClr val="000000"/>
            </a:outerShdw>
          </a:effectLst>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9"/>
          <p:cNvSpPr/>
          <p:nvPr/>
        </p:nvSpPr>
        <p:spPr>
          <a:xfrm>
            <a:off x="3257600" y="-963300"/>
            <a:ext cx="1664700" cy="1664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9"/>
          <p:cNvSpPr txBox="1"/>
          <p:nvPr>
            <p:ph type="title"/>
          </p:nvPr>
        </p:nvSpPr>
        <p:spPr>
          <a:xfrm>
            <a:off x="784839" y="1365500"/>
            <a:ext cx="4468500" cy="1803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16500">
                <a:solidFill>
                  <a:schemeClr val="accent6"/>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5" name="Google Shape;65;p9"/>
          <p:cNvSpPr txBox="1"/>
          <p:nvPr>
            <p:ph idx="1" type="subTitle"/>
          </p:nvPr>
        </p:nvSpPr>
        <p:spPr>
          <a:xfrm>
            <a:off x="784839" y="2819525"/>
            <a:ext cx="4468500" cy="95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 name="Google Shape;66;p9"/>
          <p:cNvSpPr/>
          <p:nvPr>
            <p:ph idx="2" type="pic"/>
          </p:nvPr>
        </p:nvSpPr>
        <p:spPr>
          <a:xfrm>
            <a:off x="6429689" y="857954"/>
            <a:ext cx="1920300" cy="2286000"/>
          </a:xfrm>
          <a:prstGeom prst="rect">
            <a:avLst/>
          </a:prstGeom>
          <a:noFill/>
          <a:ln cap="flat" cmpd="sng" w="19050">
            <a:solidFill>
              <a:srgbClr val="000000"/>
            </a:solidFill>
            <a:prstDash val="solid"/>
            <a:round/>
            <a:headEnd len="sm" w="sm" type="none"/>
            <a:tailEnd len="sm" w="sm" type="none"/>
          </a:ln>
          <a:effectLst>
            <a:outerShdw rotWithShape="0" algn="bl" dir="2940000" dist="114300">
              <a:srgbClr val="000000"/>
            </a:outerShdw>
          </a:effectLst>
        </p:spPr>
      </p:sp>
      <p:sp>
        <p:nvSpPr>
          <p:cNvPr id="67" name="Google Shape;67;p9"/>
          <p:cNvSpPr/>
          <p:nvPr>
            <p:ph idx="3" type="pic"/>
          </p:nvPr>
        </p:nvSpPr>
        <p:spPr>
          <a:xfrm>
            <a:off x="5443713" y="2043579"/>
            <a:ext cx="1920300" cy="2286000"/>
          </a:xfrm>
          <a:prstGeom prst="rect">
            <a:avLst/>
          </a:prstGeom>
          <a:noFill/>
          <a:ln cap="flat" cmpd="sng" w="19050">
            <a:solidFill>
              <a:srgbClr val="000000"/>
            </a:solidFill>
            <a:prstDash val="solid"/>
            <a:round/>
            <a:headEnd len="sm" w="sm" type="none"/>
            <a:tailEnd len="sm" w="sm" type="none"/>
          </a:ln>
          <a:effectLst>
            <a:outerShdw rotWithShape="0" algn="bl" dir="2940000" dist="114300">
              <a:srgbClr val="000000"/>
            </a:outerShdw>
          </a:effectLst>
        </p:spPr>
      </p:sp>
      <p:sp>
        <p:nvSpPr>
          <p:cNvPr id="68" name="Google Shape;68;p9"/>
          <p:cNvSpPr/>
          <p:nvPr/>
        </p:nvSpPr>
        <p:spPr>
          <a:xfrm>
            <a:off x="-316500" y="4375400"/>
            <a:ext cx="1204500" cy="120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 name="Shape 69"/>
        <p:cNvGrpSpPr/>
        <p:nvPr/>
      </p:nvGrpSpPr>
      <p:grpSpPr>
        <a:xfrm>
          <a:off x="0" y="0"/>
          <a:ext cx="0" cy="0"/>
          <a:chOff x="0" y="0"/>
          <a:chExt cx="0" cy="0"/>
        </a:xfrm>
      </p:grpSpPr>
      <p:sp>
        <p:nvSpPr>
          <p:cNvPr id="70" name="Google Shape;70;p10"/>
          <p:cNvSpPr txBox="1"/>
          <p:nvPr>
            <p:ph type="title"/>
          </p:nvPr>
        </p:nvSpPr>
        <p:spPr>
          <a:xfrm>
            <a:off x="1074300" y="4014450"/>
            <a:ext cx="6995400" cy="5727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VT323"/>
              <a:buNone/>
              <a:defRPr sz="3500">
                <a:solidFill>
                  <a:schemeClr val="dk1"/>
                </a:solidFill>
                <a:latin typeface="VT323"/>
                <a:ea typeface="VT323"/>
                <a:cs typeface="VT323"/>
                <a:sym typeface="VT323"/>
              </a:defRPr>
            </a:lvl1pPr>
            <a:lvl2pPr lvl="1" rtl="0">
              <a:spcBef>
                <a:spcPts val="0"/>
              </a:spcBef>
              <a:spcAft>
                <a:spcPts val="0"/>
              </a:spcAft>
              <a:buClr>
                <a:schemeClr val="dk1"/>
              </a:buClr>
              <a:buSzPts val="3500"/>
              <a:buFont typeface="VT323"/>
              <a:buNone/>
              <a:defRPr sz="3500">
                <a:solidFill>
                  <a:schemeClr val="dk1"/>
                </a:solidFill>
                <a:latin typeface="VT323"/>
                <a:ea typeface="VT323"/>
                <a:cs typeface="VT323"/>
                <a:sym typeface="VT323"/>
              </a:defRPr>
            </a:lvl2pPr>
            <a:lvl3pPr lvl="2" rtl="0">
              <a:spcBef>
                <a:spcPts val="0"/>
              </a:spcBef>
              <a:spcAft>
                <a:spcPts val="0"/>
              </a:spcAft>
              <a:buClr>
                <a:schemeClr val="dk1"/>
              </a:buClr>
              <a:buSzPts val="3500"/>
              <a:buFont typeface="VT323"/>
              <a:buNone/>
              <a:defRPr sz="3500">
                <a:solidFill>
                  <a:schemeClr val="dk1"/>
                </a:solidFill>
                <a:latin typeface="VT323"/>
                <a:ea typeface="VT323"/>
                <a:cs typeface="VT323"/>
                <a:sym typeface="VT323"/>
              </a:defRPr>
            </a:lvl3pPr>
            <a:lvl4pPr lvl="3" rtl="0">
              <a:spcBef>
                <a:spcPts val="0"/>
              </a:spcBef>
              <a:spcAft>
                <a:spcPts val="0"/>
              </a:spcAft>
              <a:buClr>
                <a:schemeClr val="dk1"/>
              </a:buClr>
              <a:buSzPts val="3500"/>
              <a:buFont typeface="VT323"/>
              <a:buNone/>
              <a:defRPr sz="3500">
                <a:solidFill>
                  <a:schemeClr val="dk1"/>
                </a:solidFill>
                <a:latin typeface="VT323"/>
                <a:ea typeface="VT323"/>
                <a:cs typeface="VT323"/>
                <a:sym typeface="VT323"/>
              </a:defRPr>
            </a:lvl4pPr>
            <a:lvl5pPr lvl="4" rtl="0">
              <a:spcBef>
                <a:spcPts val="0"/>
              </a:spcBef>
              <a:spcAft>
                <a:spcPts val="0"/>
              </a:spcAft>
              <a:buClr>
                <a:schemeClr val="dk1"/>
              </a:buClr>
              <a:buSzPts val="3500"/>
              <a:buFont typeface="VT323"/>
              <a:buNone/>
              <a:defRPr sz="3500">
                <a:solidFill>
                  <a:schemeClr val="dk1"/>
                </a:solidFill>
                <a:latin typeface="VT323"/>
                <a:ea typeface="VT323"/>
                <a:cs typeface="VT323"/>
                <a:sym typeface="VT323"/>
              </a:defRPr>
            </a:lvl5pPr>
            <a:lvl6pPr lvl="5" rtl="0">
              <a:spcBef>
                <a:spcPts val="0"/>
              </a:spcBef>
              <a:spcAft>
                <a:spcPts val="0"/>
              </a:spcAft>
              <a:buClr>
                <a:schemeClr val="dk1"/>
              </a:buClr>
              <a:buSzPts val="3500"/>
              <a:buFont typeface="VT323"/>
              <a:buNone/>
              <a:defRPr sz="3500">
                <a:solidFill>
                  <a:schemeClr val="dk1"/>
                </a:solidFill>
                <a:latin typeface="VT323"/>
                <a:ea typeface="VT323"/>
                <a:cs typeface="VT323"/>
                <a:sym typeface="VT323"/>
              </a:defRPr>
            </a:lvl6pPr>
            <a:lvl7pPr lvl="6" rtl="0">
              <a:spcBef>
                <a:spcPts val="0"/>
              </a:spcBef>
              <a:spcAft>
                <a:spcPts val="0"/>
              </a:spcAft>
              <a:buClr>
                <a:schemeClr val="dk1"/>
              </a:buClr>
              <a:buSzPts val="3500"/>
              <a:buFont typeface="VT323"/>
              <a:buNone/>
              <a:defRPr sz="3500">
                <a:solidFill>
                  <a:schemeClr val="dk1"/>
                </a:solidFill>
                <a:latin typeface="VT323"/>
                <a:ea typeface="VT323"/>
                <a:cs typeface="VT323"/>
                <a:sym typeface="VT323"/>
              </a:defRPr>
            </a:lvl7pPr>
            <a:lvl8pPr lvl="7" rtl="0">
              <a:spcBef>
                <a:spcPts val="0"/>
              </a:spcBef>
              <a:spcAft>
                <a:spcPts val="0"/>
              </a:spcAft>
              <a:buClr>
                <a:schemeClr val="dk1"/>
              </a:buClr>
              <a:buSzPts val="3500"/>
              <a:buFont typeface="VT323"/>
              <a:buNone/>
              <a:defRPr sz="3500">
                <a:solidFill>
                  <a:schemeClr val="dk1"/>
                </a:solidFill>
                <a:latin typeface="VT323"/>
                <a:ea typeface="VT323"/>
                <a:cs typeface="VT323"/>
                <a:sym typeface="VT323"/>
              </a:defRPr>
            </a:lvl8pPr>
            <a:lvl9pPr lvl="8" rtl="0">
              <a:spcBef>
                <a:spcPts val="0"/>
              </a:spcBef>
              <a:spcAft>
                <a:spcPts val="0"/>
              </a:spcAft>
              <a:buClr>
                <a:schemeClr val="dk1"/>
              </a:buClr>
              <a:buSzPts val="3500"/>
              <a:buFont typeface="VT323"/>
              <a:buNone/>
              <a:defRPr sz="3500">
                <a:solidFill>
                  <a:schemeClr val="dk1"/>
                </a:solidFill>
                <a:latin typeface="VT323"/>
                <a:ea typeface="VT323"/>
                <a:cs typeface="VT323"/>
                <a:sym typeface="VT323"/>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1pPr>
            <a:lvl2pPr indent="-317500" lvl="1" marL="914400">
              <a:lnSpc>
                <a:spcPct val="100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2pPr>
            <a:lvl3pPr indent="-317500" lvl="2" marL="1371600">
              <a:lnSpc>
                <a:spcPct val="100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3pPr>
            <a:lvl4pPr indent="-317500" lvl="3" marL="1828800">
              <a:lnSpc>
                <a:spcPct val="100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4pPr>
            <a:lvl5pPr indent="-317500" lvl="4" marL="2286000">
              <a:lnSpc>
                <a:spcPct val="100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5pPr>
            <a:lvl6pPr indent="-317500" lvl="5" marL="2743200">
              <a:lnSpc>
                <a:spcPct val="100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6pPr>
            <a:lvl7pPr indent="-317500" lvl="6" marL="3200400">
              <a:lnSpc>
                <a:spcPct val="100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7pPr>
            <a:lvl8pPr indent="-317500" lvl="7" marL="3657600">
              <a:lnSpc>
                <a:spcPct val="100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8pPr>
            <a:lvl9pPr indent="-317500" lvl="8" marL="4114800">
              <a:lnSpc>
                <a:spcPct val="100000"/>
              </a:lnSpc>
              <a:spcBef>
                <a:spcPts val="1600"/>
              </a:spcBef>
              <a:spcAft>
                <a:spcPts val="1600"/>
              </a:spcAft>
              <a:buClr>
                <a:schemeClr val="dk1"/>
              </a:buClr>
              <a:buSzPts val="1400"/>
              <a:buFont typeface="Roboto Mono"/>
              <a:buChar char="■"/>
              <a:defRPr>
                <a:solidFill>
                  <a:schemeClr val="dk1"/>
                </a:solidFill>
                <a:latin typeface="Roboto Mono"/>
                <a:ea typeface="Roboto Mono"/>
                <a:cs typeface="Roboto Mono"/>
                <a:sym typeface="Roboto Mon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0"/>
          <p:cNvSpPr/>
          <p:nvPr/>
        </p:nvSpPr>
        <p:spPr>
          <a:xfrm>
            <a:off x="6996625" y="-555150"/>
            <a:ext cx="2868300" cy="2868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txBox="1"/>
          <p:nvPr>
            <p:ph type="ctrTitle"/>
          </p:nvPr>
        </p:nvSpPr>
        <p:spPr>
          <a:xfrm>
            <a:off x="391625" y="1398600"/>
            <a:ext cx="3796200" cy="235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Proyecto Final Cubo de Rubik</a:t>
            </a:r>
            <a:br>
              <a:rPr lang="en" sz="5000"/>
            </a:br>
            <a:r>
              <a:rPr lang="en" sz="5000"/>
              <a:t>En OpenGL</a:t>
            </a:r>
            <a:endParaRPr sz="5000"/>
          </a:p>
          <a:p>
            <a:pPr indent="0" lvl="0" marL="0" rtl="0" algn="r">
              <a:spcBef>
                <a:spcPts val="0"/>
              </a:spcBef>
              <a:spcAft>
                <a:spcPts val="0"/>
              </a:spcAft>
              <a:buNone/>
            </a:pPr>
            <a:r>
              <a:t/>
            </a:r>
            <a:endParaRPr sz="5000"/>
          </a:p>
        </p:txBody>
      </p:sp>
      <p:sp>
        <p:nvSpPr>
          <p:cNvPr id="344" name="Google Shape;344;p30"/>
          <p:cNvSpPr txBox="1"/>
          <p:nvPr>
            <p:ph idx="1" type="subTitle"/>
          </p:nvPr>
        </p:nvSpPr>
        <p:spPr>
          <a:xfrm>
            <a:off x="713226" y="3334775"/>
            <a:ext cx="3474600" cy="6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Joey Patrick Flores Dávila</a:t>
            </a:r>
            <a:endParaRPr/>
          </a:p>
          <a:p>
            <a:pPr indent="0" lvl="0" marL="0" rtl="0" algn="ctr">
              <a:spcBef>
                <a:spcPts val="0"/>
              </a:spcBef>
              <a:spcAft>
                <a:spcPts val="0"/>
              </a:spcAft>
              <a:buNone/>
            </a:pPr>
            <a:r>
              <a:rPr lang="en"/>
              <a:t>Sebastian Andre Paz Ballon</a:t>
            </a:r>
            <a:endParaRPr/>
          </a:p>
        </p:txBody>
      </p:sp>
      <p:pic>
        <p:nvPicPr>
          <p:cNvPr id="345" name="Google Shape;345;p30"/>
          <p:cNvPicPr preferRelativeResize="0"/>
          <p:nvPr>
            <p:ph idx="2" type="pic"/>
          </p:nvPr>
        </p:nvPicPr>
        <p:blipFill rotWithShape="1">
          <a:blip r:embed="rId3">
            <a:alphaModFix/>
          </a:blip>
          <a:srcRect b="26242" l="15107" r="17984" t="0"/>
          <a:stretch/>
        </p:blipFill>
        <p:spPr>
          <a:xfrm>
            <a:off x="4401476" y="975770"/>
            <a:ext cx="4026173" cy="2953618"/>
          </a:xfrm>
          <a:prstGeom prst="rect">
            <a:avLst/>
          </a:prstGeom>
        </p:spPr>
      </p:pic>
      <p:grpSp>
        <p:nvGrpSpPr>
          <p:cNvPr id="346" name="Google Shape;346;p30"/>
          <p:cNvGrpSpPr/>
          <p:nvPr/>
        </p:nvGrpSpPr>
        <p:grpSpPr>
          <a:xfrm>
            <a:off x="7897325" y="4259739"/>
            <a:ext cx="864525" cy="770050"/>
            <a:chOff x="2696175" y="1790589"/>
            <a:chExt cx="864525" cy="770050"/>
          </a:xfrm>
        </p:grpSpPr>
        <p:sp>
          <p:nvSpPr>
            <p:cNvPr id="347" name="Google Shape;347;p30"/>
            <p:cNvSpPr/>
            <p:nvPr/>
          </p:nvSpPr>
          <p:spPr>
            <a:xfrm rot="-1675693">
              <a:off x="2706189" y="1946686"/>
              <a:ext cx="721873" cy="222106"/>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rot="-1675693">
              <a:off x="2749039" y="2022886"/>
              <a:ext cx="721873" cy="222106"/>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rot="-1675693">
              <a:off x="2789514" y="2102661"/>
              <a:ext cx="721873" cy="222106"/>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rot="-1675693">
              <a:off x="2828814" y="2182436"/>
              <a:ext cx="721873" cy="222106"/>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30"/>
          <p:cNvGrpSpPr/>
          <p:nvPr/>
        </p:nvGrpSpPr>
        <p:grpSpPr>
          <a:xfrm flipH="1">
            <a:off x="391625" y="3769364"/>
            <a:ext cx="864525" cy="770050"/>
            <a:chOff x="2696175" y="1790589"/>
            <a:chExt cx="864525" cy="770050"/>
          </a:xfrm>
        </p:grpSpPr>
        <p:sp>
          <p:nvSpPr>
            <p:cNvPr id="352" name="Google Shape;352;p30"/>
            <p:cNvSpPr/>
            <p:nvPr/>
          </p:nvSpPr>
          <p:spPr>
            <a:xfrm rot="-1675693">
              <a:off x="2706189" y="1946686"/>
              <a:ext cx="721873" cy="222106"/>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rot="-1675693">
              <a:off x="2749039" y="2022886"/>
              <a:ext cx="721873" cy="222106"/>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rot="-1675693">
              <a:off x="2789514" y="2102661"/>
              <a:ext cx="721873" cy="222106"/>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rot="-1675693">
              <a:off x="2828814" y="2182436"/>
              <a:ext cx="721873" cy="222106"/>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30"/>
          <p:cNvGrpSpPr/>
          <p:nvPr/>
        </p:nvGrpSpPr>
        <p:grpSpPr>
          <a:xfrm>
            <a:off x="4404860" y="975713"/>
            <a:ext cx="4025924" cy="316800"/>
            <a:chOff x="5770788" y="1178025"/>
            <a:chExt cx="3036600" cy="238500"/>
          </a:xfrm>
        </p:grpSpPr>
        <p:sp>
          <p:nvSpPr>
            <p:cNvPr id="357" name="Google Shape;357;p30"/>
            <p:cNvSpPr/>
            <p:nvPr/>
          </p:nvSpPr>
          <p:spPr>
            <a:xfrm>
              <a:off x="5770788" y="1178025"/>
              <a:ext cx="3036600" cy="2385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a:off x="5888755" y="1257813"/>
              <a:ext cx="82200" cy="789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p:nvPr/>
          </p:nvSpPr>
          <p:spPr>
            <a:xfrm>
              <a:off x="6050182" y="1257813"/>
              <a:ext cx="82200" cy="78900"/>
            </a:xfrm>
            <a:prstGeom prst="ellipse">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p:nvPr/>
          </p:nvSpPr>
          <p:spPr>
            <a:xfrm>
              <a:off x="6211610" y="1257813"/>
              <a:ext cx="82200" cy="78900"/>
            </a:xfrm>
            <a:prstGeom prst="ellipse">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0"/>
            <p:cNvSpPr/>
            <p:nvPr/>
          </p:nvSpPr>
          <p:spPr>
            <a:xfrm>
              <a:off x="8574126" y="1219790"/>
              <a:ext cx="171000" cy="155100"/>
            </a:xfrm>
            <a:prstGeom prst="mathMultiply">
              <a:avLst>
                <a:gd fmla="val 11229"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2" name="Google Shape;362;p30"/>
          <p:cNvPicPr preferRelativeResize="0"/>
          <p:nvPr/>
        </p:nvPicPr>
        <p:blipFill>
          <a:blip r:embed="rId4">
            <a:alphaModFix/>
          </a:blip>
          <a:stretch>
            <a:fillRect/>
          </a:stretch>
        </p:blipFill>
        <p:spPr>
          <a:xfrm>
            <a:off x="4404850" y="1292500"/>
            <a:ext cx="4025925" cy="26368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9"/>
          <p:cNvSpPr txBox="1"/>
          <p:nvPr>
            <p:ph type="title"/>
          </p:nvPr>
        </p:nvSpPr>
        <p:spPr>
          <a:xfrm>
            <a:off x="643800" y="292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000"/>
              <a:t>Explosión</a:t>
            </a:r>
            <a:endParaRPr sz="4000"/>
          </a:p>
        </p:txBody>
      </p:sp>
      <p:sp>
        <p:nvSpPr>
          <p:cNvPr id="501" name="Google Shape;501;p39"/>
          <p:cNvSpPr/>
          <p:nvPr/>
        </p:nvSpPr>
        <p:spPr>
          <a:xfrm rot="10800000">
            <a:off x="7364050" y="3437750"/>
            <a:ext cx="2332500" cy="2332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 name="Google Shape;502;p39"/>
          <p:cNvGrpSpPr/>
          <p:nvPr/>
        </p:nvGrpSpPr>
        <p:grpSpPr>
          <a:xfrm rot="10800000">
            <a:off x="3754025" y="4218986"/>
            <a:ext cx="864525" cy="770050"/>
            <a:chOff x="2696175" y="1790589"/>
            <a:chExt cx="864525" cy="770050"/>
          </a:xfrm>
        </p:grpSpPr>
        <p:sp>
          <p:nvSpPr>
            <p:cNvPr id="503" name="Google Shape;503;p39"/>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9"/>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9"/>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39"/>
          <p:cNvGrpSpPr/>
          <p:nvPr/>
        </p:nvGrpSpPr>
        <p:grpSpPr>
          <a:xfrm rot="2234057">
            <a:off x="415614" y="241887"/>
            <a:ext cx="595224" cy="595224"/>
            <a:chOff x="3945725" y="1716900"/>
            <a:chExt cx="595200" cy="595200"/>
          </a:xfrm>
        </p:grpSpPr>
        <p:sp>
          <p:nvSpPr>
            <p:cNvPr id="508" name="Google Shape;508;p39"/>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9"/>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9"/>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9"/>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2" name="Google Shape;512;p39"/>
          <p:cNvPicPr preferRelativeResize="0"/>
          <p:nvPr/>
        </p:nvPicPr>
        <p:blipFill>
          <a:blip r:embed="rId3">
            <a:alphaModFix/>
          </a:blip>
          <a:stretch>
            <a:fillRect/>
          </a:stretch>
        </p:blipFill>
        <p:spPr>
          <a:xfrm>
            <a:off x="1605050" y="1789025"/>
            <a:ext cx="5715000" cy="321945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
        <p:nvSpPr>
          <p:cNvPr id="513" name="Google Shape;513;p39"/>
          <p:cNvSpPr txBox="1"/>
          <p:nvPr>
            <p:ph idx="1" type="subTitle"/>
          </p:nvPr>
        </p:nvSpPr>
        <p:spPr>
          <a:xfrm>
            <a:off x="1502600" y="1027025"/>
            <a:ext cx="5861400" cy="11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Luego de girar, se produce una explosión en la que los cubos salen disparados en diferentes direcciones.</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0"/>
          <p:cNvSpPr txBox="1"/>
          <p:nvPr>
            <p:ph type="title"/>
          </p:nvPr>
        </p:nvSpPr>
        <p:spPr>
          <a:xfrm>
            <a:off x="643800" y="292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000"/>
              <a:t>Unificación</a:t>
            </a:r>
            <a:endParaRPr sz="4000">
              <a:solidFill>
                <a:schemeClr val="accent4"/>
              </a:solidFill>
              <a:latin typeface="Impact"/>
              <a:ea typeface="Impact"/>
              <a:cs typeface="Impact"/>
              <a:sym typeface="Impact"/>
            </a:endParaRPr>
          </a:p>
          <a:p>
            <a:pPr indent="0" lvl="0" marL="0" rtl="0" algn="ctr">
              <a:spcBef>
                <a:spcPts val="0"/>
              </a:spcBef>
              <a:spcAft>
                <a:spcPts val="0"/>
              </a:spcAft>
              <a:buClr>
                <a:schemeClr val="dk1"/>
              </a:buClr>
              <a:buSzPts val="1100"/>
              <a:buFont typeface="Arial"/>
              <a:buNone/>
            </a:pPr>
            <a:r>
              <a:t/>
            </a:r>
            <a:endParaRPr sz="4000"/>
          </a:p>
        </p:txBody>
      </p:sp>
      <p:sp>
        <p:nvSpPr>
          <p:cNvPr id="519" name="Google Shape;519;p40"/>
          <p:cNvSpPr/>
          <p:nvPr/>
        </p:nvSpPr>
        <p:spPr>
          <a:xfrm rot="10800000">
            <a:off x="7364050" y="3437750"/>
            <a:ext cx="2332500" cy="2332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40"/>
          <p:cNvGrpSpPr/>
          <p:nvPr/>
        </p:nvGrpSpPr>
        <p:grpSpPr>
          <a:xfrm rot="10800000">
            <a:off x="3754025" y="4218986"/>
            <a:ext cx="864525" cy="770050"/>
            <a:chOff x="2696175" y="1790589"/>
            <a:chExt cx="864525" cy="770050"/>
          </a:xfrm>
        </p:grpSpPr>
        <p:sp>
          <p:nvSpPr>
            <p:cNvPr id="521" name="Google Shape;521;p40"/>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0"/>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0"/>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40"/>
          <p:cNvGrpSpPr/>
          <p:nvPr/>
        </p:nvGrpSpPr>
        <p:grpSpPr>
          <a:xfrm rot="2234057">
            <a:off x="415614" y="241887"/>
            <a:ext cx="595224" cy="595224"/>
            <a:chOff x="3945725" y="1716900"/>
            <a:chExt cx="595200" cy="595200"/>
          </a:xfrm>
        </p:grpSpPr>
        <p:sp>
          <p:nvSpPr>
            <p:cNvPr id="526" name="Google Shape;526;p40"/>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0"/>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0"/>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0"/>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0" name="Google Shape;530;p40"/>
          <p:cNvPicPr preferRelativeResize="0"/>
          <p:nvPr/>
        </p:nvPicPr>
        <p:blipFill>
          <a:blip r:embed="rId3">
            <a:alphaModFix/>
          </a:blip>
          <a:stretch>
            <a:fillRect/>
          </a:stretch>
        </p:blipFill>
        <p:spPr>
          <a:xfrm>
            <a:off x="1605050" y="1789025"/>
            <a:ext cx="5715000" cy="321945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
        <p:nvSpPr>
          <p:cNvPr id="531" name="Google Shape;531;p40"/>
          <p:cNvSpPr txBox="1"/>
          <p:nvPr>
            <p:ph idx="1" type="subTitle"/>
          </p:nvPr>
        </p:nvSpPr>
        <p:spPr>
          <a:xfrm>
            <a:off x="1502600" y="1027025"/>
            <a:ext cx="5861400" cy="11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 último, los cubos vuelven a unirse al cubo Rubik, restaurando su forma original y completando la animación.</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1"/>
          <p:cNvSpPr/>
          <p:nvPr/>
        </p:nvSpPr>
        <p:spPr>
          <a:xfrm rot="10800000">
            <a:off x="-111075" y="154800"/>
            <a:ext cx="2868300" cy="2868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1"/>
          <p:cNvSpPr txBox="1"/>
          <p:nvPr>
            <p:ph type="title"/>
          </p:nvPr>
        </p:nvSpPr>
        <p:spPr>
          <a:xfrm>
            <a:off x="2730600" y="2495175"/>
            <a:ext cx="5487000" cy="251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500"/>
              <a:t>Funcionalidades e Interacción</a:t>
            </a:r>
            <a:endParaRPr sz="6500">
              <a:solidFill>
                <a:schemeClr val="dk1"/>
              </a:solidFill>
            </a:endParaRPr>
          </a:p>
          <a:p>
            <a:pPr indent="0" lvl="0" marL="0" rtl="0" algn="ctr">
              <a:spcBef>
                <a:spcPts val="0"/>
              </a:spcBef>
              <a:spcAft>
                <a:spcPts val="0"/>
              </a:spcAft>
              <a:buNone/>
            </a:pPr>
            <a:r>
              <a:t/>
            </a:r>
            <a:endParaRPr sz="6500"/>
          </a:p>
        </p:txBody>
      </p:sp>
      <p:sp>
        <p:nvSpPr>
          <p:cNvPr id="538" name="Google Shape;538;p41"/>
          <p:cNvSpPr txBox="1"/>
          <p:nvPr>
            <p:ph idx="2" type="title"/>
          </p:nvPr>
        </p:nvSpPr>
        <p:spPr>
          <a:xfrm>
            <a:off x="4685978" y="1457325"/>
            <a:ext cx="1164600" cy="97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000"/>
              <a:t>03</a:t>
            </a:r>
            <a:endParaRPr sz="9000"/>
          </a:p>
        </p:txBody>
      </p:sp>
      <p:sp>
        <p:nvSpPr>
          <p:cNvPr id="539" name="Google Shape;539;p41"/>
          <p:cNvSpPr/>
          <p:nvPr/>
        </p:nvSpPr>
        <p:spPr>
          <a:xfrm rot="10800000">
            <a:off x="4721913" y="4196825"/>
            <a:ext cx="1363800" cy="13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 name="Google Shape;540;p41"/>
          <p:cNvGrpSpPr/>
          <p:nvPr/>
        </p:nvGrpSpPr>
        <p:grpSpPr>
          <a:xfrm rot="10800000">
            <a:off x="6587437" y="97336"/>
            <a:ext cx="864525" cy="770050"/>
            <a:chOff x="2696175" y="1790589"/>
            <a:chExt cx="864525" cy="770050"/>
          </a:xfrm>
        </p:grpSpPr>
        <p:sp>
          <p:nvSpPr>
            <p:cNvPr id="541" name="Google Shape;541;p41"/>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1"/>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1"/>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2"/>
          <p:cNvSpPr txBox="1"/>
          <p:nvPr>
            <p:ph idx="1" type="subTitle"/>
          </p:nvPr>
        </p:nvSpPr>
        <p:spPr>
          <a:xfrm>
            <a:off x="717750" y="1206700"/>
            <a:ext cx="7708500" cy="3235500"/>
          </a:xfrm>
          <a:prstGeom prst="rect">
            <a:avLst/>
          </a:prstGeom>
        </p:spPr>
        <p:txBody>
          <a:bodyPr anchorCtr="0" anchor="t" bIns="91425" lIns="91425" spcFirstLastPara="1" rIns="91425" wrap="square" tIns="91425">
            <a:noAutofit/>
          </a:bodyPr>
          <a:lstStyle/>
          <a:p>
            <a:pPr indent="-327025" lvl="0" marL="457200" marR="0" rtl="0" algn="l">
              <a:lnSpc>
                <a:spcPct val="100000"/>
              </a:lnSpc>
              <a:spcBef>
                <a:spcPts val="0"/>
              </a:spcBef>
              <a:spcAft>
                <a:spcPts val="0"/>
              </a:spcAft>
              <a:buClr>
                <a:schemeClr val="accent2"/>
              </a:buClr>
              <a:buSzPts val="1550"/>
              <a:buChar char="●"/>
            </a:pPr>
            <a:r>
              <a:rPr lang="en" sz="1550"/>
              <a:t>Flecha de arriba: Cara superior (U).</a:t>
            </a:r>
            <a:endParaRPr sz="1550"/>
          </a:p>
          <a:p>
            <a:pPr indent="-327025" lvl="0" marL="457200" marR="0" rtl="0" algn="l">
              <a:lnSpc>
                <a:spcPct val="100000"/>
              </a:lnSpc>
              <a:spcBef>
                <a:spcPts val="0"/>
              </a:spcBef>
              <a:spcAft>
                <a:spcPts val="0"/>
              </a:spcAft>
              <a:buClr>
                <a:schemeClr val="accent2"/>
              </a:buClr>
              <a:buSzPts val="1550"/>
              <a:buChar char="●"/>
            </a:pPr>
            <a:r>
              <a:rPr lang="en" sz="1550"/>
              <a:t>Flecha de abajo: Cara inferior (D).</a:t>
            </a:r>
            <a:endParaRPr sz="1550"/>
          </a:p>
          <a:p>
            <a:pPr indent="-327025" lvl="0" marL="457200" marR="0" rtl="0" algn="l">
              <a:lnSpc>
                <a:spcPct val="100000"/>
              </a:lnSpc>
              <a:spcBef>
                <a:spcPts val="0"/>
              </a:spcBef>
              <a:spcAft>
                <a:spcPts val="0"/>
              </a:spcAft>
              <a:buClr>
                <a:schemeClr val="accent2"/>
              </a:buClr>
              <a:buSzPts val="1550"/>
              <a:buChar char="●"/>
            </a:pPr>
            <a:r>
              <a:rPr lang="en" sz="1550"/>
              <a:t>Tecla F : Cara frontal (F).</a:t>
            </a:r>
            <a:endParaRPr sz="1550"/>
          </a:p>
          <a:p>
            <a:pPr indent="-327025" lvl="0" marL="457200" marR="0" rtl="0" algn="l">
              <a:lnSpc>
                <a:spcPct val="100000"/>
              </a:lnSpc>
              <a:spcBef>
                <a:spcPts val="0"/>
              </a:spcBef>
              <a:spcAft>
                <a:spcPts val="0"/>
              </a:spcAft>
              <a:buClr>
                <a:schemeClr val="accent2"/>
              </a:buClr>
              <a:buSzPts val="1550"/>
              <a:buChar char="●"/>
            </a:pPr>
            <a:r>
              <a:rPr lang="en" sz="1550"/>
              <a:t>Tecla B: Cara trasera (B).</a:t>
            </a:r>
            <a:endParaRPr sz="1550"/>
          </a:p>
          <a:p>
            <a:pPr indent="-327025" lvl="0" marL="457200" marR="0" rtl="0" algn="l">
              <a:lnSpc>
                <a:spcPct val="100000"/>
              </a:lnSpc>
              <a:spcBef>
                <a:spcPts val="0"/>
              </a:spcBef>
              <a:spcAft>
                <a:spcPts val="0"/>
              </a:spcAft>
              <a:buClr>
                <a:schemeClr val="accent2"/>
              </a:buClr>
              <a:buSzPts val="1550"/>
              <a:buChar char="●"/>
            </a:pPr>
            <a:r>
              <a:rPr lang="en" sz="1550"/>
              <a:t>Flecha derecha: Cara derecha (R).</a:t>
            </a:r>
            <a:endParaRPr sz="1550"/>
          </a:p>
          <a:p>
            <a:pPr indent="-327025" lvl="0" marL="457200" marR="0" rtl="0" algn="l">
              <a:lnSpc>
                <a:spcPct val="100000"/>
              </a:lnSpc>
              <a:spcBef>
                <a:spcPts val="0"/>
              </a:spcBef>
              <a:spcAft>
                <a:spcPts val="0"/>
              </a:spcAft>
              <a:buClr>
                <a:schemeClr val="accent2"/>
              </a:buClr>
              <a:buSzPts val="1550"/>
              <a:buChar char="●"/>
            </a:pPr>
            <a:r>
              <a:rPr lang="en" sz="1550"/>
              <a:t>Flecha izquierda: Cara izquierda (L).</a:t>
            </a:r>
            <a:endParaRPr sz="1550"/>
          </a:p>
          <a:p>
            <a:pPr indent="-327025" lvl="0" marL="457200" marR="0" rtl="0" algn="l">
              <a:lnSpc>
                <a:spcPct val="100000"/>
              </a:lnSpc>
              <a:spcBef>
                <a:spcPts val="0"/>
              </a:spcBef>
              <a:spcAft>
                <a:spcPts val="0"/>
              </a:spcAft>
              <a:buClr>
                <a:schemeClr val="accent2"/>
              </a:buClr>
              <a:buSzPts val="1550"/>
              <a:buChar char="●"/>
            </a:pPr>
            <a:r>
              <a:rPr lang="en" sz="1550"/>
              <a:t>Tecla Shift del lado derecho: Cambiar orientación del giro (horario/antihorario).</a:t>
            </a:r>
            <a:endParaRPr sz="1550"/>
          </a:p>
        </p:txBody>
      </p:sp>
      <p:sp>
        <p:nvSpPr>
          <p:cNvPr id="550" name="Google Shape;550;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Movimiento de las caras</a:t>
            </a:r>
            <a:endParaRPr/>
          </a:p>
        </p:txBody>
      </p:sp>
      <p:sp>
        <p:nvSpPr>
          <p:cNvPr id="551" name="Google Shape;551;p42"/>
          <p:cNvSpPr/>
          <p:nvPr/>
        </p:nvSpPr>
        <p:spPr>
          <a:xfrm rot="10800000">
            <a:off x="7364050" y="3437750"/>
            <a:ext cx="2332500" cy="2332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42"/>
          <p:cNvGrpSpPr/>
          <p:nvPr/>
        </p:nvGrpSpPr>
        <p:grpSpPr>
          <a:xfrm rot="10800000">
            <a:off x="3754025" y="4218986"/>
            <a:ext cx="864525" cy="770050"/>
            <a:chOff x="2696175" y="1790589"/>
            <a:chExt cx="864525" cy="770050"/>
          </a:xfrm>
        </p:grpSpPr>
        <p:sp>
          <p:nvSpPr>
            <p:cNvPr id="553" name="Google Shape;553;p42"/>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2"/>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2"/>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2"/>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42"/>
          <p:cNvGrpSpPr/>
          <p:nvPr/>
        </p:nvGrpSpPr>
        <p:grpSpPr>
          <a:xfrm rot="2234057">
            <a:off x="415614" y="241887"/>
            <a:ext cx="595224" cy="595224"/>
            <a:chOff x="3945725" y="1716900"/>
            <a:chExt cx="595200" cy="595200"/>
          </a:xfrm>
        </p:grpSpPr>
        <p:sp>
          <p:nvSpPr>
            <p:cNvPr id="558" name="Google Shape;558;p42"/>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2"/>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2"/>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2" name="Google Shape;562;p42"/>
          <p:cNvPicPr preferRelativeResize="0"/>
          <p:nvPr/>
        </p:nvPicPr>
        <p:blipFill rotWithShape="1">
          <a:blip r:embed="rId3">
            <a:alphaModFix/>
          </a:blip>
          <a:srcRect b="19970" l="26401" r="25900" t="23947"/>
          <a:stretch/>
        </p:blipFill>
        <p:spPr>
          <a:xfrm>
            <a:off x="3209025" y="3238450"/>
            <a:ext cx="2725950" cy="1805538"/>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3"/>
          <p:cNvSpPr txBox="1"/>
          <p:nvPr>
            <p:ph idx="1" type="subTitle"/>
          </p:nvPr>
        </p:nvSpPr>
        <p:spPr>
          <a:xfrm>
            <a:off x="717750" y="1206700"/>
            <a:ext cx="7708500" cy="32355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2"/>
              </a:buClr>
              <a:buSzPts val="1800"/>
              <a:buChar char="●"/>
            </a:pPr>
            <a:r>
              <a:rPr lang="en" sz="1800"/>
              <a:t>Tecla W: Mover hacia arriba.</a:t>
            </a:r>
            <a:endParaRPr sz="1800"/>
          </a:p>
          <a:p>
            <a:pPr indent="-342900" lvl="0" marL="457200" marR="0" rtl="0" algn="l">
              <a:lnSpc>
                <a:spcPct val="100000"/>
              </a:lnSpc>
              <a:spcBef>
                <a:spcPts val="0"/>
              </a:spcBef>
              <a:spcAft>
                <a:spcPts val="0"/>
              </a:spcAft>
              <a:buClr>
                <a:schemeClr val="accent2"/>
              </a:buClr>
              <a:buSzPts val="1800"/>
              <a:buChar char="●"/>
            </a:pPr>
            <a:r>
              <a:rPr lang="en" sz="1800"/>
              <a:t>Tecla A: Mover hacia la izquierda.</a:t>
            </a:r>
            <a:endParaRPr sz="1800"/>
          </a:p>
          <a:p>
            <a:pPr indent="-342900" lvl="0" marL="457200" marR="0" rtl="0" algn="l">
              <a:lnSpc>
                <a:spcPct val="100000"/>
              </a:lnSpc>
              <a:spcBef>
                <a:spcPts val="0"/>
              </a:spcBef>
              <a:spcAft>
                <a:spcPts val="0"/>
              </a:spcAft>
              <a:buClr>
                <a:schemeClr val="accent2"/>
              </a:buClr>
              <a:buSzPts val="1800"/>
              <a:buChar char="●"/>
            </a:pPr>
            <a:r>
              <a:rPr lang="en" sz="1800"/>
              <a:t>Tecla S: Mover hacia abajo.</a:t>
            </a:r>
            <a:endParaRPr sz="1800"/>
          </a:p>
          <a:p>
            <a:pPr indent="-342900" lvl="0" marL="457200" marR="0" rtl="0" algn="l">
              <a:lnSpc>
                <a:spcPct val="100000"/>
              </a:lnSpc>
              <a:spcBef>
                <a:spcPts val="0"/>
              </a:spcBef>
              <a:spcAft>
                <a:spcPts val="0"/>
              </a:spcAft>
              <a:buClr>
                <a:schemeClr val="accent2"/>
              </a:buClr>
              <a:buSzPts val="1800"/>
              <a:buChar char="●"/>
            </a:pPr>
            <a:r>
              <a:rPr lang="en" sz="1800"/>
              <a:t>Tecla D: Mover hacia la derecha.</a:t>
            </a:r>
            <a:endParaRPr sz="1800"/>
          </a:p>
          <a:p>
            <a:pPr indent="-342900" lvl="0" marL="457200" marR="0" rtl="0" algn="l">
              <a:lnSpc>
                <a:spcPct val="100000"/>
              </a:lnSpc>
              <a:spcBef>
                <a:spcPts val="0"/>
              </a:spcBef>
              <a:spcAft>
                <a:spcPts val="0"/>
              </a:spcAft>
              <a:buClr>
                <a:schemeClr val="accent2"/>
              </a:buClr>
              <a:buSzPts val="1800"/>
              <a:buChar char="●"/>
            </a:pPr>
            <a:r>
              <a:rPr lang="en" sz="1800"/>
              <a:t>Mouse: Mover con el mouse.</a:t>
            </a:r>
            <a:endParaRPr sz="1800"/>
          </a:p>
          <a:p>
            <a:pPr indent="0" lvl="0" marL="0" marR="0" rtl="0" algn="l">
              <a:lnSpc>
                <a:spcPct val="100000"/>
              </a:lnSpc>
              <a:spcBef>
                <a:spcPts val="0"/>
              </a:spcBef>
              <a:spcAft>
                <a:spcPts val="0"/>
              </a:spcAft>
              <a:buNone/>
            </a:pPr>
            <a:r>
              <a:t/>
            </a:r>
            <a:endParaRPr sz="1800"/>
          </a:p>
        </p:txBody>
      </p:sp>
      <p:sp>
        <p:nvSpPr>
          <p:cNvPr id="568" name="Google Shape;568;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Movimiento de la </a:t>
            </a:r>
            <a:r>
              <a:rPr lang="en"/>
              <a:t>cámara</a:t>
            </a:r>
            <a:endParaRPr/>
          </a:p>
        </p:txBody>
      </p:sp>
      <p:sp>
        <p:nvSpPr>
          <p:cNvPr id="569" name="Google Shape;569;p43"/>
          <p:cNvSpPr/>
          <p:nvPr/>
        </p:nvSpPr>
        <p:spPr>
          <a:xfrm rot="10800000">
            <a:off x="7364050" y="3437750"/>
            <a:ext cx="2332500" cy="2332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43"/>
          <p:cNvGrpSpPr/>
          <p:nvPr/>
        </p:nvGrpSpPr>
        <p:grpSpPr>
          <a:xfrm rot="10800000">
            <a:off x="3754025" y="4218986"/>
            <a:ext cx="864525" cy="770050"/>
            <a:chOff x="2696175" y="1790589"/>
            <a:chExt cx="864525" cy="770050"/>
          </a:xfrm>
        </p:grpSpPr>
        <p:sp>
          <p:nvSpPr>
            <p:cNvPr id="571" name="Google Shape;571;p43"/>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3"/>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3"/>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3"/>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43"/>
          <p:cNvGrpSpPr/>
          <p:nvPr/>
        </p:nvGrpSpPr>
        <p:grpSpPr>
          <a:xfrm rot="2234057">
            <a:off x="415614" y="241887"/>
            <a:ext cx="595224" cy="595224"/>
            <a:chOff x="3945725" y="1716900"/>
            <a:chExt cx="595200" cy="595200"/>
          </a:xfrm>
        </p:grpSpPr>
        <p:sp>
          <p:nvSpPr>
            <p:cNvPr id="576" name="Google Shape;576;p43"/>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3"/>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3"/>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3"/>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0" name="Google Shape;580;p43"/>
          <p:cNvPicPr preferRelativeResize="0"/>
          <p:nvPr/>
        </p:nvPicPr>
        <p:blipFill rotWithShape="1">
          <a:blip r:embed="rId3">
            <a:alphaModFix/>
          </a:blip>
          <a:srcRect b="10277" l="24140" r="24155" t="21430"/>
          <a:stretch/>
        </p:blipFill>
        <p:spPr>
          <a:xfrm>
            <a:off x="3154324" y="2865225"/>
            <a:ext cx="2747178" cy="204420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4"/>
          <p:cNvSpPr txBox="1"/>
          <p:nvPr>
            <p:ph idx="1" type="subTitle"/>
          </p:nvPr>
        </p:nvSpPr>
        <p:spPr>
          <a:xfrm>
            <a:off x="717750" y="1017725"/>
            <a:ext cx="7708500" cy="32355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2"/>
              </a:buClr>
              <a:buSzPts val="1800"/>
              <a:buChar char="●"/>
            </a:pPr>
            <a:r>
              <a:rPr lang="en" sz="1800"/>
              <a:t>Tecla Q: Solver</a:t>
            </a:r>
            <a:endParaRPr sz="1800"/>
          </a:p>
          <a:p>
            <a:pPr indent="0" lvl="0" marL="0" marR="0" rtl="0" algn="l">
              <a:lnSpc>
                <a:spcPct val="100000"/>
              </a:lnSpc>
              <a:spcBef>
                <a:spcPts val="0"/>
              </a:spcBef>
              <a:spcAft>
                <a:spcPts val="0"/>
              </a:spcAft>
              <a:buNone/>
            </a:pPr>
            <a:r>
              <a:t/>
            </a:r>
            <a:endParaRPr sz="1800"/>
          </a:p>
        </p:txBody>
      </p:sp>
      <p:sp>
        <p:nvSpPr>
          <p:cNvPr id="586" name="Google Shape;586;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SOLVER:</a:t>
            </a:r>
            <a:r>
              <a:rPr lang="en"/>
              <a:t>KOCIEMBA</a:t>
            </a:r>
            <a:endParaRPr sz="3000">
              <a:solidFill>
                <a:schemeClr val="accent4"/>
              </a:solidFill>
              <a:latin typeface="Impact"/>
              <a:ea typeface="Impact"/>
              <a:cs typeface="Impact"/>
              <a:sym typeface="Impact"/>
            </a:endParaRPr>
          </a:p>
          <a:p>
            <a:pPr indent="0" lvl="0" marL="0" rtl="0" algn="ctr">
              <a:spcBef>
                <a:spcPts val="0"/>
              </a:spcBef>
              <a:spcAft>
                <a:spcPts val="0"/>
              </a:spcAft>
              <a:buClr>
                <a:schemeClr val="dk1"/>
              </a:buClr>
              <a:buSzPts val="1100"/>
              <a:buFont typeface="Arial"/>
              <a:buNone/>
            </a:pPr>
            <a:r>
              <a:t/>
            </a:r>
            <a:endParaRPr/>
          </a:p>
        </p:txBody>
      </p:sp>
      <p:sp>
        <p:nvSpPr>
          <p:cNvPr id="587" name="Google Shape;587;p44"/>
          <p:cNvSpPr/>
          <p:nvPr/>
        </p:nvSpPr>
        <p:spPr>
          <a:xfrm rot="10800000">
            <a:off x="7364050" y="3437750"/>
            <a:ext cx="2332500" cy="2332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 name="Google Shape;588;p44"/>
          <p:cNvGrpSpPr/>
          <p:nvPr/>
        </p:nvGrpSpPr>
        <p:grpSpPr>
          <a:xfrm rot="10800000">
            <a:off x="3754025" y="4218986"/>
            <a:ext cx="864525" cy="770050"/>
            <a:chOff x="2696175" y="1790589"/>
            <a:chExt cx="864525" cy="770050"/>
          </a:xfrm>
        </p:grpSpPr>
        <p:sp>
          <p:nvSpPr>
            <p:cNvPr id="589" name="Google Shape;589;p44"/>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4"/>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4"/>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4"/>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44"/>
          <p:cNvGrpSpPr/>
          <p:nvPr/>
        </p:nvGrpSpPr>
        <p:grpSpPr>
          <a:xfrm rot="2234057">
            <a:off x="415614" y="241887"/>
            <a:ext cx="595224" cy="595224"/>
            <a:chOff x="3945725" y="1716900"/>
            <a:chExt cx="595200" cy="595200"/>
          </a:xfrm>
        </p:grpSpPr>
        <p:sp>
          <p:nvSpPr>
            <p:cNvPr id="594" name="Google Shape;594;p44"/>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4"/>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4"/>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4"/>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8" name="Google Shape;598;p44"/>
          <p:cNvPicPr preferRelativeResize="0"/>
          <p:nvPr/>
        </p:nvPicPr>
        <p:blipFill rotWithShape="1">
          <a:blip r:embed="rId3">
            <a:alphaModFix/>
          </a:blip>
          <a:srcRect b="15533" l="23442" r="24853" t="18646"/>
          <a:stretch/>
        </p:blipFill>
        <p:spPr>
          <a:xfrm>
            <a:off x="2576750" y="1912175"/>
            <a:ext cx="3482050" cy="2497225"/>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5"/>
          <p:cNvSpPr/>
          <p:nvPr/>
        </p:nvSpPr>
        <p:spPr>
          <a:xfrm rot="10800000">
            <a:off x="-111075" y="154800"/>
            <a:ext cx="2868300" cy="2868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5"/>
          <p:cNvSpPr txBox="1"/>
          <p:nvPr>
            <p:ph type="title"/>
          </p:nvPr>
        </p:nvSpPr>
        <p:spPr>
          <a:xfrm>
            <a:off x="2730601" y="2495170"/>
            <a:ext cx="5077200" cy="116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000"/>
              <a:t>Conclusiones</a:t>
            </a:r>
            <a:endParaRPr sz="7000"/>
          </a:p>
        </p:txBody>
      </p:sp>
      <p:sp>
        <p:nvSpPr>
          <p:cNvPr id="605" name="Google Shape;605;p45"/>
          <p:cNvSpPr txBox="1"/>
          <p:nvPr>
            <p:ph idx="2" type="title"/>
          </p:nvPr>
        </p:nvSpPr>
        <p:spPr>
          <a:xfrm>
            <a:off x="4685978" y="1457325"/>
            <a:ext cx="1164600" cy="97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000"/>
              <a:t>04</a:t>
            </a:r>
            <a:endParaRPr sz="9000"/>
          </a:p>
        </p:txBody>
      </p:sp>
      <p:sp>
        <p:nvSpPr>
          <p:cNvPr id="606" name="Google Shape;606;p45"/>
          <p:cNvSpPr/>
          <p:nvPr/>
        </p:nvSpPr>
        <p:spPr>
          <a:xfrm rot="10800000">
            <a:off x="4721913" y="4196825"/>
            <a:ext cx="1363800" cy="13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 name="Google Shape;607;p45"/>
          <p:cNvGrpSpPr/>
          <p:nvPr/>
        </p:nvGrpSpPr>
        <p:grpSpPr>
          <a:xfrm rot="10800000">
            <a:off x="6587437" y="97336"/>
            <a:ext cx="864525" cy="770050"/>
            <a:chOff x="2696175" y="1790589"/>
            <a:chExt cx="864525" cy="770050"/>
          </a:xfrm>
        </p:grpSpPr>
        <p:sp>
          <p:nvSpPr>
            <p:cNvPr id="608" name="Google Shape;608;p45"/>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46"/>
          <p:cNvSpPr txBox="1"/>
          <p:nvPr>
            <p:ph type="title"/>
          </p:nvPr>
        </p:nvSpPr>
        <p:spPr>
          <a:xfrm>
            <a:off x="720000" y="295800"/>
            <a:ext cx="7704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Conclusiones (</a:t>
            </a:r>
            <a:r>
              <a:rPr lang="en" sz="2700"/>
              <a:t>¿qué hemos aprendido?)</a:t>
            </a:r>
            <a:endParaRPr sz="2700"/>
          </a:p>
        </p:txBody>
      </p:sp>
      <p:sp>
        <p:nvSpPr>
          <p:cNvPr id="617" name="Google Shape;617;p46"/>
          <p:cNvSpPr txBox="1"/>
          <p:nvPr/>
        </p:nvSpPr>
        <p:spPr>
          <a:xfrm>
            <a:off x="1291300" y="1278821"/>
            <a:ext cx="2336400" cy="52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673A9"/>
                </a:solidFill>
                <a:latin typeface="Zen Dots"/>
                <a:ea typeface="Zen Dots"/>
                <a:cs typeface="Zen Dots"/>
                <a:sym typeface="Zen Dots"/>
              </a:rPr>
              <a:t>Modelado</a:t>
            </a:r>
            <a:endParaRPr sz="1600">
              <a:solidFill>
                <a:srgbClr val="F673A9"/>
              </a:solidFill>
              <a:latin typeface="Zen Dots"/>
              <a:ea typeface="Zen Dots"/>
              <a:cs typeface="Zen Dots"/>
              <a:sym typeface="Zen Dots"/>
            </a:endParaRPr>
          </a:p>
        </p:txBody>
      </p:sp>
      <p:sp>
        <p:nvSpPr>
          <p:cNvPr id="618" name="Google Shape;618;p46"/>
          <p:cNvSpPr txBox="1"/>
          <p:nvPr/>
        </p:nvSpPr>
        <p:spPr>
          <a:xfrm>
            <a:off x="1291300" y="1806534"/>
            <a:ext cx="2336400" cy="6573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dk1"/>
                </a:solidFill>
                <a:latin typeface="Anaheim"/>
                <a:ea typeface="Anaheim"/>
                <a:cs typeface="Anaheim"/>
                <a:sym typeface="Anaheim"/>
              </a:rPr>
              <a:t>VAO, VBO, EBO</a:t>
            </a:r>
            <a:endParaRPr b="1">
              <a:solidFill>
                <a:schemeClr val="dk1"/>
              </a:solidFill>
              <a:latin typeface="Anaheim"/>
              <a:ea typeface="Anaheim"/>
              <a:cs typeface="Anaheim"/>
              <a:sym typeface="Anaheim"/>
            </a:endParaRPr>
          </a:p>
        </p:txBody>
      </p:sp>
      <p:sp>
        <p:nvSpPr>
          <p:cNvPr id="619" name="Google Shape;619;p46"/>
          <p:cNvSpPr txBox="1"/>
          <p:nvPr/>
        </p:nvSpPr>
        <p:spPr>
          <a:xfrm>
            <a:off x="4769000" y="1361384"/>
            <a:ext cx="2336400" cy="52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673A9"/>
                </a:solidFill>
                <a:latin typeface="Zen Dots"/>
                <a:ea typeface="Zen Dots"/>
                <a:cs typeface="Zen Dots"/>
                <a:sym typeface="Zen Dots"/>
              </a:rPr>
              <a:t>Shaders</a:t>
            </a:r>
            <a:endParaRPr sz="1600">
              <a:solidFill>
                <a:srgbClr val="F673A9"/>
              </a:solidFill>
              <a:latin typeface="Zen Dots"/>
              <a:ea typeface="Zen Dots"/>
              <a:cs typeface="Zen Dots"/>
              <a:sym typeface="Zen Dots"/>
            </a:endParaRPr>
          </a:p>
        </p:txBody>
      </p:sp>
      <p:sp>
        <p:nvSpPr>
          <p:cNvPr id="620" name="Google Shape;620;p46"/>
          <p:cNvSpPr txBox="1"/>
          <p:nvPr/>
        </p:nvSpPr>
        <p:spPr>
          <a:xfrm>
            <a:off x="4769000" y="1889096"/>
            <a:ext cx="2336400" cy="657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None/>
            </a:pPr>
            <a:r>
              <a:rPr b="1" lang="en">
                <a:solidFill>
                  <a:schemeClr val="dk1"/>
                </a:solidFill>
                <a:latin typeface="Anaheim"/>
                <a:ea typeface="Anaheim"/>
                <a:cs typeface="Anaheim"/>
                <a:sym typeface="Anaheim"/>
              </a:rPr>
              <a:t>Vertex, Fragment shader. Uniforms, mati, veci, etc</a:t>
            </a:r>
            <a:endParaRPr b="1">
              <a:solidFill>
                <a:schemeClr val="dk1"/>
              </a:solidFill>
              <a:latin typeface="Anaheim"/>
              <a:ea typeface="Anaheim"/>
              <a:cs typeface="Anaheim"/>
              <a:sym typeface="Anaheim"/>
            </a:endParaRPr>
          </a:p>
        </p:txBody>
      </p:sp>
      <p:sp>
        <p:nvSpPr>
          <p:cNvPr id="621" name="Google Shape;621;p46"/>
          <p:cNvSpPr txBox="1"/>
          <p:nvPr/>
        </p:nvSpPr>
        <p:spPr>
          <a:xfrm>
            <a:off x="1633325" y="2807509"/>
            <a:ext cx="2336400" cy="52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673A9"/>
                </a:solidFill>
                <a:latin typeface="Zen Dots"/>
                <a:ea typeface="Zen Dots"/>
                <a:cs typeface="Zen Dots"/>
                <a:sym typeface="Zen Dots"/>
              </a:rPr>
              <a:t>Texturas</a:t>
            </a:r>
            <a:endParaRPr sz="1600">
              <a:solidFill>
                <a:srgbClr val="F673A9"/>
              </a:solidFill>
              <a:latin typeface="Zen Dots"/>
              <a:ea typeface="Zen Dots"/>
              <a:cs typeface="Zen Dots"/>
              <a:sym typeface="Zen Dots"/>
            </a:endParaRPr>
          </a:p>
        </p:txBody>
      </p:sp>
      <p:sp>
        <p:nvSpPr>
          <p:cNvPr id="622" name="Google Shape;622;p46"/>
          <p:cNvSpPr txBox="1"/>
          <p:nvPr/>
        </p:nvSpPr>
        <p:spPr>
          <a:xfrm>
            <a:off x="1633325" y="3335221"/>
            <a:ext cx="2336400" cy="657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None/>
            </a:pPr>
            <a:r>
              <a:rPr b="1" lang="en">
                <a:solidFill>
                  <a:schemeClr val="dk1"/>
                </a:solidFill>
                <a:latin typeface="Anaheim"/>
                <a:ea typeface="Anaheim"/>
                <a:cs typeface="Anaheim"/>
                <a:sym typeface="Anaheim"/>
              </a:rPr>
              <a:t>Texture Units, Wrapping, Filtering.</a:t>
            </a:r>
            <a:endParaRPr b="1">
              <a:solidFill>
                <a:schemeClr val="dk1"/>
              </a:solidFill>
              <a:latin typeface="Anaheim"/>
              <a:ea typeface="Anaheim"/>
              <a:cs typeface="Anaheim"/>
              <a:sym typeface="Anaheim"/>
            </a:endParaRPr>
          </a:p>
        </p:txBody>
      </p:sp>
      <p:sp>
        <p:nvSpPr>
          <p:cNvPr id="623" name="Google Shape;623;p46"/>
          <p:cNvSpPr txBox="1"/>
          <p:nvPr/>
        </p:nvSpPr>
        <p:spPr>
          <a:xfrm>
            <a:off x="5404800" y="2807509"/>
            <a:ext cx="2336400" cy="52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673A9"/>
                </a:solidFill>
                <a:latin typeface="Zen Dots"/>
                <a:ea typeface="Zen Dots"/>
                <a:cs typeface="Zen Dots"/>
                <a:sym typeface="Zen Dots"/>
              </a:rPr>
              <a:t>Matemática</a:t>
            </a:r>
            <a:endParaRPr sz="1600">
              <a:solidFill>
                <a:srgbClr val="F673A9"/>
              </a:solidFill>
              <a:latin typeface="Zen Dots"/>
              <a:ea typeface="Zen Dots"/>
              <a:cs typeface="Zen Dots"/>
              <a:sym typeface="Zen Dots"/>
            </a:endParaRPr>
          </a:p>
        </p:txBody>
      </p:sp>
      <p:sp>
        <p:nvSpPr>
          <p:cNvPr id="624" name="Google Shape;624;p46"/>
          <p:cNvSpPr txBox="1"/>
          <p:nvPr/>
        </p:nvSpPr>
        <p:spPr>
          <a:xfrm>
            <a:off x="5404800" y="3335227"/>
            <a:ext cx="2336400" cy="95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None/>
            </a:pPr>
            <a:r>
              <a:rPr b="1" lang="en">
                <a:solidFill>
                  <a:schemeClr val="dk1"/>
                </a:solidFill>
                <a:latin typeface="Anaheim"/>
                <a:ea typeface="Anaheim"/>
                <a:cs typeface="Anaheim"/>
                <a:sym typeface="Anaheim"/>
              </a:rPr>
              <a:t>Transformaciones, Cuaterniones, lookAt, Proyección.</a:t>
            </a:r>
            <a:endParaRPr b="1">
              <a:solidFill>
                <a:schemeClr val="dk1"/>
              </a:solidFill>
              <a:latin typeface="Anaheim"/>
              <a:ea typeface="Anaheim"/>
              <a:cs typeface="Anaheim"/>
              <a:sym typeface="Anahei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47"/>
          <p:cNvSpPr/>
          <p:nvPr/>
        </p:nvSpPr>
        <p:spPr>
          <a:xfrm rot="10800000">
            <a:off x="-111075" y="154800"/>
            <a:ext cx="2868300" cy="2868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7"/>
          <p:cNvSpPr txBox="1"/>
          <p:nvPr>
            <p:ph type="title"/>
          </p:nvPr>
        </p:nvSpPr>
        <p:spPr>
          <a:xfrm>
            <a:off x="2730601" y="2495170"/>
            <a:ext cx="5077200" cy="116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000"/>
              <a:t>Referencias</a:t>
            </a:r>
            <a:endParaRPr sz="7000"/>
          </a:p>
        </p:txBody>
      </p:sp>
      <p:sp>
        <p:nvSpPr>
          <p:cNvPr id="631" name="Google Shape;631;p47"/>
          <p:cNvSpPr txBox="1"/>
          <p:nvPr>
            <p:ph idx="2" type="title"/>
          </p:nvPr>
        </p:nvSpPr>
        <p:spPr>
          <a:xfrm>
            <a:off x="4685978" y="1457325"/>
            <a:ext cx="1164600" cy="97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000"/>
              <a:t>05</a:t>
            </a:r>
            <a:endParaRPr sz="9000"/>
          </a:p>
        </p:txBody>
      </p:sp>
      <p:sp>
        <p:nvSpPr>
          <p:cNvPr id="632" name="Google Shape;632;p47"/>
          <p:cNvSpPr/>
          <p:nvPr/>
        </p:nvSpPr>
        <p:spPr>
          <a:xfrm rot="10800000">
            <a:off x="4721913" y="4196825"/>
            <a:ext cx="1363800" cy="13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47"/>
          <p:cNvGrpSpPr/>
          <p:nvPr/>
        </p:nvGrpSpPr>
        <p:grpSpPr>
          <a:xfrm rot="10800000">
            <a:off x="6587437" y="97336"/>
            <a:ext cx="864525" cy="770050"/>
            <a:chOff x="2696175" y="1790589"/>
            <a:chExt cx="864525" cy="770050"/>
          </a:xfrm>
        </p:grpSpPr>
        <p:sp>
          <p:nvSpPr>
            <p:cNvPr id="634" name="Google Shape;634;p47"/>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7"/>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7"/>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7"/>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8"/>
          <p:cNvSpPr txBox="1"/>
          <p:nvPr>
            <p:ph idx="1" type="subTitle"/>
          </p:nvPr>
        </p:nvSpPr>
        <p:spPr>
          <a:xfrm>
            <a:off x="710050" y="938500"/>
            <a:ext cx="8074800" cy="4437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150"/>
              <a:t>[1] J. Vries, "LearnOpenGL - Hello Triangle", Learnopengl.com, 2021. [Online]. Available: https://learnopengl.com/Getting-started/Hello-Triangle. [Accessed: 05- Dec- 2021].</a:t>
            </a:r>
            <a:endParaRPr sz="1150"/>
          </a:p>
          <a:p>
            <a:pPr indent="0" lvl="0" marL="0" rtl="0" algn="just">
              <a:lnSpc>
                <a:spcPct val="115000"/>
              </a:lnSpc>
              <a:spcBef>
                <a:spcPts val="0"/>
              </a:spcBef>
              <a:spcAft>
                <a:spcPts val="0"/>
              </a:spcAft>
              <a:buNone/>
            </a:pPr>
            <a:r>
              <a:rPr lang="en" sz="1150"/>
              <a:t>[2] J. Vries, "LearnOpenGL - Shaders", Learnopengl.com, 2021. [Online]. Available: https://learnopengl.com/Getting-started/Shaders. [Accessed: 05- Dec- 2021].</a:t>
            </a:r>
            <a:endParaRPr sz="1150"/>
          </a:p>
          <a:p>
            <a:pPr indent="0" lvl="0" marL="0" rtl="0" algn="just">
              <a:lnSpc>
                <a:spcPct val="115000"/>
              </a:lnSpc>
              <a:spcBef>
                <a:spcPts val="0"/>
              </a:spcBef>
              <a:spcAft>
                <a:spcPts val="0"/>
              </a:spcAft>
              <a:buNone/>
            </a:pPr>
            <a:r>
              <a:rPr lang="en" sz="1150"/>
              <a:t>[3] Vriez, J., 2021. LearnOpenGL - Textures. [online]     Learnopengl.com. Available at: &lt;https://learnopengl.com/Getting-started/Textures&gt; [Accessed 5 December 2021].</a:t>
            </a:r>
            <a:endParaRPr sz="1150"/>
          </a:p>
          <a:p>
            <a:pPr indent="0" lvl="0" marL="0" rtl="0" algn="just">
              <a:lnSpc>
                <a:spcPct val="115000"/>
              </a:lnSpc>
              <a:spcBef>
                <a:spcPts val="0"/>
              </a:spcBef>
              <a:spcAft>
                <a:spcPts val="0"/>
              </a:spcAft>
              <a:buNone/>
            </a:pPr>
            <a:r>
              <a:rPr lang="en" sz="1150"/>
              <a:t>[4] J. Vries, "LearnOpenGL - Transformations", Learnopengl.com, 2021. [Online]. Available: https://learnopengl.com/Getting-started/Transformations. [Accessed: 05- Dec- 2021].</a:t>
            </a:r>
            <a:endParaRPr sz="1150"/>
          </a:p>
          <a:p>
            <a:pPr indent="0" lvl="0" marL="0" rtl="0" algn="just">
              <a:lnSpc>
                <a:spcPct val="115000"/>
              </a:lnSpc>
              <a:spcBef>
                <a:spcPts val="0"/>
              </a:spcBef>
              <a:spcAft>
                <a:spcPts val="0"/>
              </a:spcAft>
              <a:buNone/>
            </a:pPr>
            <a:r>
              <a:rPr lang="en" sz="1150"/>
              <a:t>[5] J. Vries, "LearnOpenGL - Coordinate Systems", Learnopengl.com, 2021. [Online]. Available: https://learnopengl.com/Getting-started/Coordinate-Systems. [Accessed: 05- Dec- 2021].</a:t>
            </a:r>
            <a:endParaRPr sz="1150"/>
          </a:p>
          <a:p>
            <a:pPr indent="0" lvl="0" marL="0" rtl="0" algn="just">
              <a:lnSpc>
                <a:spcPct val="115000"/>
              </a:lnSpc>
              <a:spcBef>
                <a:spcPts val="0"/>
              </a:spcBef>
              <a:spcAft>
                <a:spcPts val="0"/>
              </a:spcAft>
              <a:buNone/>
            </a:pPr>
            <a:r>
              <a:rPr lang="en" sz="1150"/>
              <a:t>[6] J. Vries, "LearnOpenGL - Camera", Learnopengl.com, 2021. [Online]. Available: https://learnopengl.com/Getting-started/Camera. [Accessed: 05- Dec- 2021].</a:t>
            </a:r>
            <a:endParaRPr sz="1150"/>
          </a:p>
          <a:p>
            <a:pPr indent="0" lvl="0" marL="0" rtl="0" algn="just">
              <a:lnSpc>
                <a:spcPct val="115000"/>
              </a:lnSpc>
              <a:spcBef>
                <a:spcPts val="0"/>
              </a:spcBef>
              <a:spcAft>
                <a:spcPts val="0"/>
              </a:spcAft>
              <a:buNone/>
            </a:pPr>
            <a:r>
              <a:rPr lang="en" sz="1150"/>
              <a:t>[7] S. Ahn, "Quaternion", Songho.ca, 2021. [Online]. Available: http://www.songho.ca/math/quaternion/quaternion.html#reference. [Accessed: 06- Dec- 2021].</a:t>
            </a:r>
            <a:endParaRPr sz="1150"/>
          </a:p>
          <a:p>
            <a:pPr indent="0" lvl="0" marL="0" rtl="0" algn="just">
              <a:lnSpc>
                <a:spcPct val="115000"/>
              </a:lnSpc>
              <a:spcBef>
                <a:spcPts val="0"/>
              </a:spcBef>
              <a:spcAft>
                <a:spcPts val="0"/>
              </a:spcAft>
              <a:buNone/>
            </a:pPr>
            <a:r>
              <a:rPr lang="en" sz="1150"/>
              <a:t>[8] S. Ahn, "Quaternion to Rotation Matrix", Songho.ca, 2021. [Online]. Available: http://www.songho.ca/opengl/gl_quaternion.html. [Accessed: 06- Dec- 2021].</a:t>
            </a:r>
            <a:endParaRPr sz="1150"/>
          </a:p>
          <a:p>
            <a:pPr indent="0" lvl="0" marL="0" rtl="0" algn="just">
              <a:lnSpc>
                <a:spcPct val="115000"/>
              </a:lnSpc>
              <a:spcBef>
                <a:spcPts val="0"/>
              </a:spcBef>
              <a:spcAft>
                <a:spcPts val="0"/>
              </a:spcAft>
              <a:buNone/>
            </a:pPr>
            <a:r>
              <a:rPr lang="en" sz="1150"/>
              <a:t>[9] R. Morales Pérez, "GitHub - Rubenmp/Rubik: This program solves Rubik's cube 3x3", GitHub, 2021. [Online]. Available: https://github.com/Rubenmp/Rubik. [Accessed: 06- Dec- 2021].</a:t>
            </a:r>
            <a:endParaRPr sz="1150"/>
          </a:p>
          <a:p>
            <a:pPr indent="0" lvl="0" marL="0" rtl="0" algn="l">
              <a:spcBef>
                <a:spcPts val="0"/>
              </a:spcBef>
              <a:spcAft>
                <a:spcPts val="0"/>
              </a:spcAft>
              <a:buNone/>
            </a:pPr>
            <a:r>
              <a:t/>
            </a:r>
            <a:endParaRPr sz="1150"/>
          </a:p>
        </p:txBody>
      </p:sp>
      <p:sp>
        <p:nvSpPr>
          <p:cNvPr id="643" name="Google Shape;643;p48"/>
          <p:cNvSpPr txBox="1"/>
          <p:nvPr>
            <p:ph type="title"/>
          </p:nvPr>
        </p:nvSpPr>
        <p:spPr>
          <a:xfrm>
            <a:off x="720000" y="295800"/>
            <a:ext cx="7704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Referencias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1"/>
          <p:cNvSpPr/>
          <p:nvPr/>
        </p:nvSpPr>
        <p:spPr>
          <a:xfrm>
            <a:off x="7211525" y="3073875"/>
            <a:ext cx="2868300" cy="2868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Contenidos</a:t>
            </a:r>
            <a:endParaRPr/>
          </a:p>
        </p:txBody>
      </p:sp>
      <p:sp>
        <p:nvSpPr>
          <p:cNvPr id="369" name="Google Shape;369;p31"/>
          <p:cNvSpPr txBox="1"/>
          <p:nvPr>
            <p:ph idx="5" type="title"/>
          </p:nvPr>
        </p:nvSpPr>
        <p:spPr>
          <a:xfrm>
            <a:off x="1651502" y="1662250"/>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70" name="Google Shape;370;p31"/>
          <p:cNvSpPr txBox="1"/>
          <p:nvPr>
            <p:ph idx="6" type="title"/>
          </p:nvPr>
        </p:nvSpPr>
        <p:spPr>
          <a:xfrm>
            <a:off x="2711252" y="3413325"/>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71" name="Google Shape;371;p31"/>
          <p:cNvSpPr txBox="1"/>
          <p:nvPr>
            <p:ph idx="7" type="title"/>
          </p:nvPr>
        </p:nvSpPr>
        <p:spPr>
          <a:xfrm>
            <a:off x="4090302" y="1662250"/>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72" name="Google Shape;372;p31"/>
          <p:cNvSpPr txBox="1"/>
          <p:nvPr>
            <p:ph idx="8" type="title"/>
          </p:nvPr>
        </p:nvSpPr>
        <p:spPr>
          <a:xfrm>
            <a:off x="5229552" y="340995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73" name="Google Shape;373;p31"/>
          <p:cNvSpPr txBox="1"/>
          <p:nvPr>
            <p:ph idx="9" type="subTitle"/>
          </p:nvPr>
        </p:nvSpPr>
        <p:spPr>
          <a:xfrm>
            <a:off x="720000" y="2361375"/>
            <a:ext cx="24414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Introducción</a:t>
            </a:r>
            <a:endParaRPr/>
          </a:p>
        </p:txBody>
      </p:sp>
      <p:sp>
        <p:nvSpPr>
          <p:cNvPr id="374" name="Google Shape;374;p31"/>
          <p:cNvSpPr txBox="1"/>
          <p:nvPr>
            <p:ph idx="13" type="subTitle"/>
          </p:nvPr>
        </p:nvSpPr>
        <p:spPr>
          <a:xfrm>
            <a:off x="3238306" y="2361375"/>
            <a:ext cx="24387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Animaciones</a:t>
            </a:r>
            <a:endParaRPr/>
          </a:p>
        </p:txBody>
      </p:sp>
      <p:sp>
        <p:nvSpPr>
          <p:cNvPr id="375" name="Google Shape;375;p31"/>
          <p:cNvSpPr txBox="1"/>
          <p:nvPr>
            <p:ph idx="14" type="subTitle"/>
          </p:nvPr>
        </p:nvSpPr>
        <p:spPr>
          <a:xfrm>
            <a:off x="1857900" y="4085331"/>
            <a:ext cx="24414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Conclusiones</a:t>
            </a:r>
            <a:endParaRPr/>
          </a:p>
        </p:txBody>
      </p:sp>
      <p:sp>
        <p:nvSpPr>
          <p:cNvPr id="376" name="Google Shape;376;p31"/>
          <p:cNvSpPr txBox="1"/>
          <p:nvPr>
            <p:ph idx="15" type="subTitle"/>
          </p:nvPr>
        </p:nvSpPr>
        <p:spPr>
          <a:xfrm>
            <a:off x="4376200" y="4081882"/>
            <a:ext cx="24414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Referencias</a:t>
            </a:r>
            <a:endParaRPr/>
          </a:p>
        </p:txBody>
      </p:sp>
      <p:sp>
        <p:nvSpPr>
          <p:cNvPr id="377" name="Google Shape;377;p31"/>
          <p:cNvSpPr/>
          <p:nvPr/>
        </p:nvSpPr>
        <p:spPr>
          <a:xfrm>
            <a:off x="1133475" y="-723050"/>
            <a:ext cx="1664700" cy="1664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txBox="1"/>
          <p:nvPr>
            <p:ph idx="5" type="title"/>
          </p:nvPr>
        </p:nvSpPr>
        <p:spPr>
          <a:xfrm>
            <a:off x="6348452" y="1662238"/>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79" name="Google Shape;379;p31"/>
          <p:cNvSpPr txBox="1"/>
          <p:nvPr>
            <p:ph idx="9" type="subTitle"/>
          </p:nvPr>
        </p:nvSpPr>
        <p:spPr>
          <a:xfrm>
            <a:off x="5495100" y="2318674"/>
            <a:ext cx="2441400" cy="795000"/>
          </a:xfrm>
          <a:prstGeom prst="rect">
            <a:avLst/>
          </a:prstGeom>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a:t>Funcionalidades e Interacción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49"/>
          <p:cNvSpPr/>
          <p:nvPr/>
        </p:nvSpPr>
        <p:spPr>
          <a:xfrm rot="10800000">
            <a:off x="-111075" y="154800"/>
            <a:ext cx="2868300" cy="2868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9"/>
          <p:cNvSpPr txBox="1"/>
          <p:nvPr>
            <p:ph type="title"/>
          </p:nvPr>
        </p:nvSpPr>
        <p:spPr>
          <a:xfrm>
            <a:off x="2374751" y="1647495"/>
            <a:ext cx="5077200" cy="116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9000"/>
              <a:t> GRACIAS</a:t>
            </a:r>
            <a:endParaRPr sz="9000"/>
          </a:p>
        </p:txBody>
      </p:sp>
      <p:sp>
        <p:nvSpPr>
          <p:cNvPr id="650" name="Google Shape;650;p49"/>
          <p:cNvSpPr/>
          <p:nvPr/>
        </p:nvSpPr>
        <p:spPr>
          <a:xfrm rot="10800000">
            <a:off x="4721913" y="4196825"/>
            <a:ext cx="1363800" cy="13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49"/>
          <p:cNvGrpSpPr/>
          <p:nvPr/>
        </p:nvGrpSpPr>
        <p:grpSpPr>
          <a:xfrm rot="10800000">
            <a:off x="6587437" y="97336"/>
            <a:ext cx="864525" cy="770050"/>
            <a:chOff x="2696175" y="1790589"/>
            <a:chExt cx="864525" cy="770050"/>
          </a:xfrm>
        </p:grpSpPr>
        <p:sp>
          <p:nvSpPr>
            <p:cNvPr id="652" name="Google Shape;652;p49"/>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9"/>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9"/>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9"/>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6" name="Google Shape;656;p49"/>
          <p:cNvPicPr preferRelativeResize="0"/>
          <p:nvPr/>
        </p:nvPicPr>
        <p:blipFill rotWithShape="1">
          <a:blip r:embed="rId3">
            <a:alphaModFix/>
          </a:blip>
          <a:srcRect b="0" l="0" r="14994" t="0"/>
          <a:stretch/>
        </p:blipFill>
        <p:spPr>
          <a:xfrm>
            <a:off x="6396350" y="1647500"/>
            <a:ext cx="2747650" cy="3277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2"/>
          <p:cNvSpPr/>
          <p:nvPr/>
        </p:nvSpPr>
        <p:spPr>
          <a:xfrm rot="10800000">
            <a:off x="-111075" y="154800"/>
            <a:ext cx="2868300" cy="2868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txBox="1"/>
          <p:nvPr>
            <p:ph type="title"/>
          </p:nvPr>
        </p:nvSpPr>
        <p:spPr>
          <a:xfrm>
            <a:off x="2730601" y="2495170"/>
            <a:ext cx="5077200" cy="116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000"/>
              <a:t>Introducción</a:t>
            </a:r>
            <a:endParaRPr sz="7000"/>
          </a:p>
        </p:txBody>
      </p:sp>
      <p:sp>
        <p:nvSpPr>
          <p:cNvPr id="386" name="Google Shape;386;p32"/>
          <p:cNvSpPr txBox="1"/>
          <p:nvPr>
            <p:ph idx="2" type="title"/>
          </p:nvPr>
        </p:nvSpPr>
        <p:spPr>
          <a:xfrm>
            <a:off x="4685978" y="1457325"/>
            <a:ext cx="1164600" cy="97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000"/>
              <a:t>01</a:t>
            </a:r>
            <a:endParaRPr sz="9000"/>
          </a:p>
        </p:txBody>
      </p:sp>
      <p:sp>
        <p:nvSpPr>
          <p:cNvPr id="387" name="Google Shape;387;p32"/>
          <p:cNvSpPr/>
          <p:nvPr/>
        </p:nvSpPr>
        <p:spPr>
          <a:xfrm rot="10800000">
            <a:off x="4721913" y="4196825"/>
            <a:ext cx="1363800" cy="13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32"/>
          <p:cNvGrpSpPr/>
          <p:nvPr/>
        </p:nvGrpSpPr>
        <p:grpSpPr>
          <a:xfrm rot="10800000">
            <a:off x="6587437" y="97336"/>
            <a:ext cx="864525" cy="770050"/>
            <a:chOff x="2696175" y="1790589"/>
            <a:chExt cx="864525" cy="770050"/>
          </a:xfrm>
        </p:grpSpPr>
        <p:sp>
          <p:nvSpPr>
            <p:cNvPr id="389" name="Google Shape;389;p32"/>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3"/>
          <p:cNvSpPr/>
          <p:nvPr/>
        </p:nvSpPr>
        <p:spPr>
          <a:xfrm>
            <a:off x="7072825" y="-632400"/>
            <a:ext cx="2868300" cy="2868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txBox="1"/>
          <p:nvPr>
            <p:ph type="title"/>
          </p:nvPr>
        </p:nvSpPr>
        <p:spPr>
          <a:xfrm>
            <a:off x="974299" y="786900"/>
            <a:ext cx="6168900" cy="5727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rPr lang="en" sz="4000"/>
              <a:t>Descripción del proyecto</a:t>
            </a:r>
            <a:endParaRPr sz="4000"/>
          </a:p>
        </p:txBody>
      </p:sp>
      <p:sp>
        <p:nvSpPr>
          <p:cNvPr id="399" name="Google Shape;399;p33"/>
          <p:cNvSpPr txBox="1"/>
          <p:nvPr>
            <p:ph idx="1" type="subTitle"/>
          </p:nvPr>
        </p:nvSpPr>
        <p:spPr>
          <a:xfrm>
            <a:off x="974309" y="1359600"/>
            <a:ext cx="6885300" cy="162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Implementar un cubo de Rubik con computación gráfica haciendo uso de la librería OpenGL, integrar el cubo con un solver para su resolución, también se debe implementar animaciones definidas para cada alumno en clase.</a:t>
            </a:r>
            <a:endParaRPr sz="1500">
              <a:solidFill>
                <a:schemeClr val="accent4"/>
              </a:solidFill>
              <a:latin typeface="Anaheim"/>
              <a:ea typeface="Anaheim"/>
              <a:cs typeface="Anaheim"/>
              <a:sym typeface="Anaheim"/>
            </a:endParaRPr>
          </a:p>
          <a:p>
            <a:pPr indent="0" lvl="0" marL="0" rtl="0" algn="r">
              <a:spcBef>
                <a:spcPts val="0"/>
              </a:spcBef>
              <a:spcAft>
                <a:spcPts val="0"/>
              </a:spcAft>
              <a:buClr>
                <a:schemeClr val="dk1"/>
              </a:buClr>
              <a:buSzPts val="1100"/>
              <a:buFont typeface="Arial"/>
              <a:buNone/>
            </a:pPr>
            <a:r>
              <a:t/>
            </a:r>
            <a:endParaRPr/>
          </a:p>
        </p:txBody>
      </p:sp>
      <p:grpSp>
        <p:nvGrpSpPr>
          <p:cNvPr id="400" name="Google Shape;400;p33"/>
          <p:cNvGrpSpPr/>
          <p:nvPr/>
        </p:nvGrpSpPr>
        <p:grpSpPr>
          <a:xfrm>
            <a:off x="2510925" y="47614"/>
            <a:ext cx="864525" cy="770050"/>
            <a:chOff x="2696175" y="1790589"/>
            <a:chExt cx="864525" cy="770050"/>
          </a:xfrm>
        </p:grpSpPr>
        <p:sp>
          <p:nvSpPr>
            <p:cNvPr id="401" name="Google Shape;401;p33"/>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3"/>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33"/>
          <p:cNvGrpSpPr/>
          <p:nvPr/>
        </p:nvGrpSpPr>
        <p:grpSpPr>
          <a:xfrm>
            <a:off x="415625" y="4241025"/>
            <a:ext cx="595200" cy="595200"/>
            <a:chOff x="3945725" y="1716900"/>
            <a:chExt cx="595200" cy="595200"/>
          </a:xfrm>
        </p:grpSpPr>
        <p:sp>
          <p:nvSpPr>
            <p:cNvPr id="406" name="Google Shape;406;p33"/>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3"/>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3"/>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0" name="Google Shape;410;p33"/>
          <p:cNvPicPr preferRelativeResize="0"/>
          <p:nvPr/>
        </p:nvPicPr>
        <p:blipFill>
          <a:blip r:embed="rId3">
            <a:alphaModFix/>
          </a:blip>
          <a:stretch>
            <a:fillRect/>
          </a:stretch>
        </p:blipFill>
        <p:spPr>
          <a:xfrm>
            <a:off x="2719850" y="2571750"/>
            <a:ext cx="2921950" cy="2365799"/>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4"/>
          <p:cNvSpPr/>
          <p:nvPr/>
        </p:nvSpPr>
        <p:spPr>
          <a:xfrm rot="10800000">
            <a:off x="-111075" y="154800"/>
            <a:ext cx="2868300" cy="2868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4"/>
          <p:cNvSpPr txBox="1"/>
          <p:nvPr>
            <p:ph type="title"/>
          </p:nvPr>
        </p:nvSpPr>
        <p:spPr>
          <a:xfrm>
            <a:off x="2730601" y="2495170"/>
            <a:ext cx="5077200" cy="116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000"/>
              <a:t>Animaciones</a:t>
            </a:r>
            <a:endParaRPr sz="7000"/>
          </a:p>
        </p:txBody>
      </p:sp>
      <p:sp>
        <p:nvSpPr>
          <p:cNvPr id="417" name="Google Shape;417;p34"/>
          <p:cNvSpPr txBox="1"/>
          <p:nvPr>
            <p:ph idx="2" type="title"/>
          </p:nvPr>
        </p:nvSpPr>
        <p:spPr>
          <a:xfrm>
            <a:off x="4685978" y="1457325"/>
            <a:ext cx="1164600" cy="97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000"/>
              <a:t>02</a:t>
            </a:r>
            <a:endParaRPr sz="9000"/>
          </a:p>
        </p:txBody>
      </p:sp>
      <p:sp>
        <p:nvSpPr>
          <p:cNvPr id="418" name="Google Shape;418;p34"/>
          <p:cNvSpPr/>
          <p:nvPr/>
        </p:nvSpPr>
        <p:spPr>
          <a:xfrm rot="10800000">
            <a:off x="4721913" y="4196825"/>
            <a:ext cx="1363800" cy="13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34"/>
          <p:cNvGrpSpPr/>
          <p:nvPr/>
        </p:nvGrpSpPr>
        <p:grpSpPr>
          <a:xfrm rot="10800000">
            <a:off x="6587437" y="97336"/>
            <a:ext cx="864525" cy="770050"/>
            <a:chOff x="2696175" y="1790589"/>
            <a:chExt cx="864525" cy="770050"/>
          </a:xfrm>
        </p:grpSpPr>
        <p:sp>
          <p:nvSpPr>
            <p:cNvPr id="420" name="Google Shape;420;p34"/>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4"/>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5"/>
          <p:cNvSpPr txBox="1"/>
          <p:nvPr>
            <p:ph type="title"/>
          </p:nvPr>
        </p:nvSpPr>
        <p:spPr>
          <a:xfrm>
            <a:off x="643800" y="292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000"/>
              <a:t>Elevación de Cubitos</a:t>
            </a:r>
            <a:endParaRPr sz="3300">
              <a:solidFill>
                <a:srgbClr val="F673A9"/>
              </a:solidFill>
              <a:latin typeface="Zen Dots"/>
              <a:ea typeface="Zen Dots"/>
              <a:cs typeface="Zen Dots"/>
              <a:sym typeface="Zen Dots"/>
            </a:endParaRPr>
          </a:p>
          <a:p>
            <a:pPr indent="0" lvl="0" marL="0" rtl="0" algn="l">
              <a:spcBef>
                <a:spcPts val="0"/>
              </a:spcBef>
              <a:spcAft>
                <a:spcPts val="0"/>
              </a:spcAft>
              <a:buClr>
                <a:schemeClr val="dk1"/>
              </a:buClr>
              <a:buSzPts val="1100"/>
              <a:buFont typeface="Arial"/>
              <a:buNone/>
            </a:pPr>
            <a:r>
              <a:t/>
            </a:r>
            <a:endParaRPr sz="3000">
              <a:solidFill>
                <a:schemeClr val="accent4"/>
              </a:solidFill>
              <a:latin typeface="Impact"/>
              <a:ea typeface="Impact"/>
              <a:cs typeface="Impact"/>
              <a:sym typeface="Impact"/>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sz="4000"/>
          </a:p>
        </p:txBody>
      </p:sp>
      <p:sp>
        <p:nvSpPr>
          <p:cNvPr id="429" name="Google Shape;429;p35"/>
          <p:cNvSpPr/>
          <p:nvPr/>
        </p:nvSpPr>
        <p:spPr>
          <a:xfrm rot="10800000">
            <a:off x="7364050" y="3437750"/>
            <a:ext cx="2332500" cy="2332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35"/>
          <p:cNvGrpSpPr/>
          <p:nvPr/>
        </p:nvGrpSpPr>
        <p:grpSpPr>
          <a:xfrm rot="10800000">
            <a:off x="3754025" y="4218986"/>
            <a:ext cx="864525" cy="770050"/>
            <a:chOff x="2696175" y="1790589"/>
            <a:chExt cx="864525" cy="770050"/>
          </a:xfrm>
        </p:grpSpPr>
        <p:sp>
          <p:nvSpPr>
            <p:cNvPr id="431" name="Google Shape;431;p35"/>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5"/>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5"/>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5"/>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35"/>
          <p:cNvGrpSpPr/>
          <p:nvPr/>
        </p:nvGrpSpPr>
        <p:grpSpPr>
          <a:xfrm rot="2234057">
            <a:off x="415614" y="241887"/>
            <a:ext cx="595224" cy="595224"/>
            <a:chOff x="3945725" y="1716900"/>
            <a:chExt cx="595200" cy="595200"/>
          </a:xfrm>
        </p:grpSpPr>
        <p:sp>
          <p:nvSpPr>
            <p:cNvPr id="436" name="Google Shape;436;p35"/>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5"/>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5"/>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5"/>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0" name="Google Shape;440;p35"/>
          <p:cNvPicPr preferRelativeResize="0"/>
          <p:nvPr/>
        </p:nvPicPr>
        <p:blipFill rotWithShape="1">
          <a:blip r:embed="rId3">
            <a:alphaModFix/>
          </a:blip>
          <a:srcRect b="14898" l="21004" r="26074" t="14023"/>
          <a:stretch/>
        </p:blipFill>
        <p:spPr>
          <a:xfrm>
            <a:off x="2805550" y="2240450"/>
            <a:ext cx="3024424" cy="2288225"/>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
        <p:nvSpPr>
          <p:cNvPr id="441" name="Google Shape;441;p35"/>
          <p:cNvSpPr txBox="1"/>
          <p:nvPr>
            <p:ph idx="1" type="subTitle"/>
          </p:nvPr>
        </p:nvSpPr>
        <p:spPr>
          <a:xfrm>
            <a:off x="1502600" y="1027025"/>
            <a:ext cx="5861400" cy="11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la primera etapa de la animación, los cubitos se desplazan hacia la parte superior.</a:t>
            </a:r>
            <a:r>
              <a:rPr lang="en"/>
              <a:t> </a:t>
            </a:r>
            <a:endParaRPr sz="1300">
              <a:solidFill>
                <a:schemeClr val="accent4"/>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6"/>
          <p:cNvSpPr txBox="1"/>
          <p:nvPr>
            <p:ph type="title"/>
          </p:nvPr>
        </p:nvSpPr>
        <p:spPr>
          <a:xfrm>
            <a:off x="643800" y="292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000"/>
              <a:t>Caída de los cubitos</a:t>
            </a:r>
            <a:endParaRPr>
              <a:solidFill>
                <a:schemeClr val="accent4"/>
              </a:solidFill>
              <a:latin typeface="Impact"/>
              <a:ea typeface="Impact"/>
              <a:cs typeface="Impact"/>
              <a:sym typeface="Impact"/>
            </a:endParaRPr>
          </a:p>
          <a:p>
            <a:pPr indent="0" lvl="0" marL="0" rtl="0" algn="ctr">
              <a:spcBef>
                <a:spcPts val="0"/>
              </a:spcBef>
              <a:spcAft>
                <a:spcPts val="0"/>
              </a:spcAft>
              <a:buClr>
                <a:schemeClr val="dk1"/>
              </a:buClr>
              <a:buSzPts val="1100"/>
              <a:buFont typeface="Arial"/>
              <a:buNone/>
            </a:pPr>
            <a:r>
              <a:t/>
            </a:r>
            <a:endParaRPr/>
          </a:p>
        </p:txBody>
      </p:sp>
      <p:sp>
        <p:nvSpPr>
          <p:cNvPr id="447" name="Google Shape;447;p36"/>
          <p:cNvSpPr/>
          <p:nvPr/>
        </p:nvSpPr>
        <p:spPr>
          <a:xfrm rot="10800000">
            <a:off x="7364050" y="3437750"/>
            <a:ext cx="2332500" cy="2332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36"/>
          <p:cNvGrpSpPr/>
          <p:nvPr/>
        </p:nvGrpSpPr>
        <p:grpSpPr>
          <a:xfrm rot="10800000">
            <a:off x="3754025" y="4218986"/>
            <a:ext cx="864525" cy="770050"/>
            <a:chOff x="2696175" y="1790589"/>
            <a:chExt cx="864525" cy="770050"/>
          </a:xfrm>
        </p:grpSpPr>
        <p:sp>
          <p:nvSpPr>
            <p:cNvPr id="449" name="Google Shape;449;p36"/>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6"/>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6"/>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6"/>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36"/>
          <p:cNvGrpSpPr/>
          <p:nvPr/>
        </p:nvGrpSpPr>
        <p:grpSpPr>
          <a:xfrm rot="2234057">
            <a:off x="415614" y="241887"/>
            <a:ext cx="595224" cy="595224"/>
            <a:chOff x="3945725" y="1716900"/>
            <a:chExt cx="595200" cy="595200"/>
          </a:xfrm>
        </p:grpSpPr>
        <p:sp>
          <p:nvSpPr>
            <p:cNvPr id="454" name="Google Shape;454;p36"/>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6"/>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6"/>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6"/>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8" name="Google Shape;458;p36"/>
          <p:cNvPicPr preferRelativeResize="0"/>
          <p:nvPr/>
        </p:nvPicPr>
        <p:blipFill rotWithShape="1">
          <a:blip r:embed="rId3">
            <a:alphaModFix/>
          </a:blip>
          <a:srcRect b="14904" l="20426" r="26655" t="14022"/>
          <a:stretch/>
        </p:blipFill>
        <p:spPr>
          <a:xfrm>
            <a:off x="2805550" y="2240450"/>
            <a:ext cx="3024424" cy="2288225"/>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
        <p:nvSpPr>
          <p:cNvPr id="459" name="Google Shape;459;p36"/>
          <p:cNvSpPr txBox="1"/>
          <p:nvPr>
            <p:ph idx="1" type="subTitle"/>
          </p:nvPr>
        </p:nvSpPr>
        <p:spPr>
          <a:xfrm>
            <a:off x="1502600" y="1027025"/>
            <a:ext cx="5861400" cy="11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la siguiente etapa, los cubitos se desplazan hacia la parte inferior, exponiendo los centros de las caras.</a:t>
            </a:r>
            <a:endParaRPr sz="1500">
              <a:solidFill>
                <a:schemeClr val="accent4"/>
              </a:solidFill>
              <a:latin typeface="Lato"/>
              <a:ea typeface="Lato"/>
              <a:cs typeface="Lato"/>
              <a:sym typeface="La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7"/>
          <p:cNvSpPr txBox="1"/>
          <p:nvPr>
            <p:ph type="title"/>
          </p:nvPr>
        </p:nvSpPr>
        <p:spPr>
          <a:xfrm>
            <a:off x="643800" y="292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000"/>
              <a:t>Los centros se unen</a:t>
            </a:r>
            <a:endParaRPr sz="4000"/>
          </a:p>
          <a:p>
            <a:pPr indent="0" lvl="0" marL="0" rtl="0" algn="ctr">
              <a:spcBef>
                <a:spcPts val="0"/>
              </a:spcBef>
              <a:spcAft>
                <a:spcPts val="0"/>
              </a:spcAft>
              <a:buClr>
                <a:schemeClr val="dk1"/>
              </a:buClr>
              <a:buSzPts val="1100"/>
              <a:buFont typeface="Arial"/>
              <a:buNone/>
            </a:pPr>
            <a:r>
              <a:t/>
            </a:r>
            <a:endParaRPr sz="4000"/>
          </a:p>
        </p:txBody>
      </p:sp>
      <p:sp>
        <p:nvSpPr>
          <p:cNvPr id="465" name="Google Shape;465;p37"/>
          <p:cNvSpPr/>
          <p:nvPr/>
        </p:nvSpPr>
        <p:spPr>
          <a:xfrm rot="10800000">
            <a:off x="7364050" y="3437750"/>
            <a:ext cx="2332500" cy="2332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37"/>
          <p:cNvGrpSpPr/>
          <p:nvPr/>
        </p:nvGrpSpPr>
        <p:grpSpPr>
          <a:xfrm rot="10800000">
            <a:off x="3754025" y="4218986"/>
            <a:ext cx="864525" cy="770050"/>
            <a:chOff x="2696175" y="1790589"/>
            <a:chExt cx="864525" cy="770050"/>
          </a:xfrm>
        </p:grpSpPr>
        <p:sp>
          <p:nvSpPr>
            <p:cNvPr id="467" name="Google Shape;467;p37"/>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7"/>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7"/>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7"/>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37"/>
          <p:cNvGrpSpPr/>
          <p:nvPr/>
        </p:nvGrpSpPr>
        <p:grpSpPr>
          <a:xfrm rot="2234057">
            <a:off x="415614" y="241887"/>
            <a:ext cx="595224" cy="595224"/>
            <a:chOff x="3945725" y="1716900"/>
            <a:chExt cx="595200" cy="595200"/>
          </a:xfrm>
        </p:grpSpPr>
        <p:sp>
          <p:nvSpPr>
            <p:cNvPr id="472" name="Google Shape;472;p37"/>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7"/>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7"/>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7"/>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6" name="Google Shape;476;p37"/>
          <p:cNvPicPr preferRelativeResize="0"/>
          <p:nvPr/>
        </p:nvPicPr>
        <p:blipFill rotWithShape="1">
          <a:blip r:embed="rId3">
            <a:alphaModFix/>
          </a:blip>
          <a:srcRect b="14904" l="21004" r="26074" t="14022"/>
          <a:stretch/>
        </p:blipFill>
        <p:spPr>
          <a:xfrm>
            <a:off x="2805550" y="2240450"/>
            <a:ext cx="3024424" cy="2288225"/>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
        <p:nvSpPr>
          <p:cNvPr id="477" name="Google Shape;477;p37"/>
          <p:cNvSpPr txBox="1"/>
          <p:nvPr>
            <p:ph idx="1" type="subTitle"/>
          </p:nvPr>
        </p:nvSpPr>
        <p:spPr>
          <a:xfrm>
            <a:off x="1502600" y="1027025"/>
            <a:ext cx="5861400" cy="11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la tercera etapa, los centros de las caras se unen nuevamente al cubo.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8"/>
          <p:cNvSpPr txBox="1"/>
          <p:nvPr>
            <p:ph type="title"/>
          </p:nvPr>
        </p:nvSpPr>
        <p:spPr>
          <a:xfrm>
            <a:off x="643800" y="292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000"/>
              <a:t>Rotación del cubo</a:t>
            </a:r>
            <a:endParaRPr sz="4000"/>
          </a:p>
        </p:txBody>
      </p:sp>
      <p:sp>
        <p:nvSpPr>
          <p:cNvPr id="483" name="Google Shape;483;p38"/>
          <p:cNvSpPr/>
          <p:nvPr/>
        </p:nvSpPr>
        <p:spPr>
          <a:xfrm rot="10800000">
            <a:off x="7364050" y="3437750"/>
            <a:ext cx="2332500" cy="2332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 name="Google Shape;484;p38"/>
          <p:cNvGrpSpPr/>
          <p:nvPr/>
        </p:nvGrpSpPr>
        <p:grpSpPr>
          <a:xfrm rot="10800000">
            <a:off x="3754025" y="4218986"/>
            <a:ext cx="864525" cy="770050"/>
            <a:chOff x="2696175" y="1790589"/>
            <a:chExt cx="864525" cy="770050"/>
          </a:xfrm>
        </p:grpSpPr>
        <p:sp>
          <p:nvSpPr>
            <p:cNvPr id="485" name="Google Shape;485;p38"/>
            <p:cNvSpPr/>
            <p:nvPr/>
          </p:nvSpPr>
          <p:spPr>
            <a:xfrm rot="-1675693">
              <a:off x="2706189" y="19466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8"/>
            <p:cNvSpPr/>
            <p:nvPr/>
          </p:nvSpPr>
          <p:spPr>
            <a:xfrm rot="-1675693">
              <a:off x="2749039" y="202288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8"/>
            <p:cNvSpPr/>
            <p:nvPr/>
          </p:nvSpPr>
          <p:spPr>
            <a:xfrm rot="-1675693">
              <a:off x="2789514" y="2102661"/>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8"/>
            <p:cNvSpPr/>
            <p:nvPr/>
          </p:nvSpPr>
          <p:spPr>
            <a:xfrm rot="-1675693">
              <a:off x="2828814" y="2182436"/>
              <a:ext cx="721873" cy="222106"/>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38"/>
          <p:cNvGrpSpPr/>
          <p:nvPr/>
        </p:nvGrpSpPr>
        <p:grpSpPr>
          <a:xfrm rot="2234057">
            <a:off x="415614" y="241887"/>
            <a:ext cx="595224" cy="595224"/>
            <a:chOff x="3945725" y="1716900"/>
            <a:chExt cx="595200" cy="595200"/>
          </a:xfrm>
        </p:grpSpPr>
        <p:sp>
          <p:nvSpPr>
            <p:cNvPr id="490" name="Google Shape;490;p38"/>
            <p:cNvSpPr/>
            <p:nvPr/>
          </p:nvSpPr>
          <p:spPr>
            <a:xfrm>
              <a:off x="3945725" y="1716900"/>
              <a:ext cx="595200" cy="595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rot="-1345325">
              <a:off x="4088570" y="1862170"/>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8"/>
            <p:cNvSpPr/>
            <p:nvPr/>
          </p:nvSpPr>
          <p:spPr>
            <a:xfrm rot="-1345325">
              <a:off x="4249320" y="1796695"/>
              <a:ext cx="66854" cy="174716"/>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8"/>
            <p:cNvSpPr/>
            <p:nvPr/>
          </p:nvSpPr>
          <p:spPr>
            <a:xfrm rot="4083147">
              <a:off x="4035838" y="1806873"/>
              <a:ext cx="414975" cy="415253"/>
            </a:xfrm>
            <a:prstGeom prst="arc">
              <a:avLst>
                <a:gd fmla="val 16200000" name="adj1"/>
                <a:gd fmla="val 5399167" name="adj2"/>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4" name="Google Shape;494;p38"/>
          <p:cNvPicPr preferRelativeResize="0"/>
          <p:nvPr/>
        </p:nvPicPr>
        <p:blipFill rotWithShape="1">
          <a:blip r:embed="rId3">
            <a:alphaModFix/>
          </a:blip>
          <a:srcRect b="16139" l="21004" r="26074" t="14023"/>
          <a:stretch/>
        </p:blipFill>
        <p:spPr>
          <a:xfrm>
            <a:off x="2805550" y="2240450"/>
            <a:ext cx="3024424" cy="2248425"/>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
        <p:nvSpPr>
          <p:cNvPr id="495" name="Google Shape;495;p38"/>
          <p:cNvSpPr txBox="1"/>
          <p:nvPr>
            <p:ph idx="1" type="subTitle"/>
          </p:nvPr>
        </p:nvSpPr>
        <p:spPr>
          <a:xfrm>
            <a:off x="1502600" y="1027025"/>
            <a:ext cx="5861400" cy="11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Una vez que los centros están unidos, el cubo Rubik comienza a girar.</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am Meeting by Slidesgo">
  <a:themeElements>
    <a:clrScheme name="Simple Light">
      <a:dk1>
        <a:srgbClr val="000000"/>
      </a:dk1>
      <a:lt1>
        <a:srgbClr val="FF7850"/>
      </a:lt1>
      <a:dk2>
        <a:srgbClr val="FFAFCB"/>
      </a:dk2>
      <a:lt2>
        <a:srgbClr val="D8BBF4"/>
      </a:lt2>
      <a:accent1>
        <a:srgbClr val="8EC8F6"/>
      </a:accent1>
      <a:accent2>
        <a:srgbClr val="5DC981"/>
      </a:accent2>
      <a:accent3>
        <a:srgbClr val="FFD900"/>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